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712" r:id="rId2"/>
    <p:sldMasterId id="2147483726" r:id="rId3"/>
    <p:sldMasterId id="2147483755" r:id="rId4"/>
    <p:sldMasterId id="2147483769" r:id="rId5"/>
    <p:sldMasterId id="2147483784" r:id="rId6"/>
  </p:sldMasterIdLst>
  <p:notesMasterIdLst>
    <p:notesMasterId r:id="rId64"/>
  </p:notesMasterIdLst>
  <p:sldIdLst>
    <p:sldId id="300" r:id="rId7"/>
    <p:sldId id="416" r:id="rId8"/>
    <p:sldId id="289" r:id="rId9"/>
    <p:sldId id="287" r:id="rId10"/>
    <p:sldId id="308" r:id="rId11"/>
    <p:sldId id="317" r:id="rId12"/>
    <p:sldId id="320" r:id="rId13"/>
    <p:sldId id="288" r:id="rId14"/>
    <p:sldId id="297" r:id="rId15"/>
    <p:sldId id="321" r:id="rId16"/>
    <p:sldId id="298" r:id="rId17"/>
    <p:sldId id="337" r:id="rId18"/>
    <p:sldId id="322" r:id="rId19"/>
    <p:sldId id="338" r:id="rId20"/>
    <p:sldId id="340" r:id="rId21"/>
    <p:sldId id="339" r:id="rId22"/>
    <p:sldId id="354" r:id="rId23"/>
    <p:sldId id="356" r:id="rId24"/>
    <p:sldId id="341" r:id="rId25"/>
    <p:sldId id="360" r:id="rId26"/>
    <p:sldId id="326" r:id="rId27"/>
    <p:sldId id="327" r:id="rId28"/>
    <p:sldId id="387" r:id="rId29"/>
    <p:sldId id="328" r:id="rId30"/>
    <p:sldId id="329" r:id="rId31"/>
    <p:sldId id="342" r:id="rId32"/>
    <p:sldId id="361" r:id="rId33"/>
    <p:sldId id="344" r:id="rId34"/>
    <p:sldId id="362" r:id="rId35"/>
    <p:sldId id="345" r:id="rId36"/>
    <p:sldId id="388" r:id="rId37"/>
    <p:sldId id="389" r:id="rId38"/>
    <p:sldId id="346" r:id="rId39"/>
    <p:sldId id="363" r:id="rId40"/>
    <p:sldId id="364" r:id="rId41"/>
    <p:sldId id="390" r:id="rId42"/>
    <p:sldId id="391" r:id="rId43"/>
    <p:sldId id="392" r:id="rId44"/>
    <p:sldId id="365" r:id="rId45"/>
    <p:sldId id="366" r:id="rId46"/>
    <p:sldId id="393" r:id="rId47"/>
    <p:sldId id="407" r:id="rId48"/>
    <p:sldId id="394" r:id="rId49"/>
    <p:sldId id="414" r:id="rId50"/>
    <p:sldId id="412" r:id="rId51"/>
    <p:sldId id="413" r:id="rId52"/>
    <p:sldId id="372" r:id="rId53"/>
    <p:sldId id="373" r:id="rId54"/>
    <p:sldId id="395" r:id="rId55"/>
    <p:sldId id="411" r:id="rId56"/>
    <p:sldId id="399" r:id="rId57"/>
    <p:sldId id="400" r:id="rId58"/>
    <p:sldId id="402" r:id="rId59"/>
    <p:sldId id="408" r:id="rId60"/>
    <p:sldId id="409" r:id="rId61"/>
    <p:sldId id="415" r:id="rId62"/>
    <p:sldId id="410"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111"/>
    <a:srgbClr val="EFEFF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94624" autoAdjust="0"/>
  </p:normalViewPr>
  <p:slideViewPr>
    <p:cSldViewPr>
      <p:cViewPr varScale="1">
        <p:scale>
          <a:sx n="62" d="100"/>
          <a:sy n="62" d="100"/>
        </p:scale>
        <p:origin x="-14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2364E8-D99B-4C88-A850-948F6940E4D1}" type="datetimeFigureOut">
              <a:rPr lang="en-US" smtClean="0"/>
              <a:pPr/>
              <a:t>11/7/2016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220DF5-4CEE-4F18-A90C-36B11A8ECA93}" type="slidenum">
              <a:rPr lang="en-US" smtClean="0"/>
              <a:pPr/>
              <a:t>‹#›</a:t>
            </a:fld>
            <a:endParaRPr lang="en-US"/>
          </a:p>
        </p:txBody>
      </p:sp>
    </p:spTree>
    <p:extLst>
      <p:ext uri="{BB962C8B-B14F-4D97-AF65-F5344CB8AC3E}">
        <p14:creationId xmlns="" xmlns:p14="http://schemas.microsoft.com/office/powerpoint/2010/main" val="1714679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1</a:t>
            </a:fld>
            <a:endParaRPr lang="en-US">
              <a:solidFill>
                <a:prstClr val="black"/>
              </a:solidFill>
            </a:endParaRPr>
          </a:p>
        </p:txBody>
      </p:sp>
    </p:spTree>
    <p:extLst>
      <p:ext uri="{BB962C8B-B14F-4D97-AF65-F5344CB8AC3E}">
        <p14:creationId xmlns="" xmlns:p14="http://schemas.microsoft.com/office/powerpoint/2010/main" val="2887877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10</a:t>
            </a:fld>
            <a:endParaRPr lang="en-US">
              <a:solidFill>
                <a:prstClr val="black"/>
              </a:solidFill>
            </a:endParaRPr>
          </a:p>
        </p:txBody>
      </p:sp>
    </p:spTree>
    <p:extLst>
      <p:ext uri="{BB962C8B-B14F-4D97-AF65-F5344CB8AC3E}">
        <p14:creationId xmlns="" xmlns:p14="http://schemas.microsoft.com/office/powerpoint/2010/main" val="3841941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11</a:t>
            </a:fld>
            <a:endParaRPr lang="en-US">
              <a:solidFill>
                <a:prstClr val="black"/>
              </a:solidFill>
            </a:endParaRPr>
          </a:p>
        </p:txBody>
      </p:sp>
    </p:spTree>
    <p:extLst>
      <p:ext uri="{BB962C8B-B14F-4D97-AF65-F5344CB8AC3E}">
        <p14:creationId xmlns="" xmlns:p14="http://schemas.microsoft.com/office/powerpoint/2010/main" val="3537442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12</a:t>
            </a:fld>
            <a:endParaRPr lang="en-US">
              <a:solidFill>
                <a:prstClr val="black"/>
              </a:solidFill>
            </a:endParaRPr>
          </a:p>
        </p:txBody>
      </p:sp>
    </p:spTree>
    <p:extLst>
      <p:ext uri="{BB962C8B-B14F-4D97-AF65-F5344CB8AC3E}">
        <p14:creationId xmlns="" xmlns:p14="http://schemas.microsoft.com/office/powerpoint/2010/main" val="3368641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13</a:t>
            </a:fld>
            <a:endParaRPr lang="en-US">
              <a:solidFill>
                <a:prstClr val="black"/>
              </a:solidFill>
            </a:endParaRPr>
          </a:p>
        </p:txBody>
      </p:sp>
    </p:spTree>
    <p:extLst>
      <p:ext uri="{BB962C8B-B14F-4D97-AF65-F5344CB8AC3E}">
        <p14:creationId xmlns="" xmlns:p14="http://schemas.microsoft.com/office/powerpoint/2010/main" val="2501157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14</a:t>
            </a:fld>
            <a:endParaRPr lang="en-US">
              <a:solidFill>
                <a:prstClr val="black"/>
              </a:solidFill>
            </a:endParaRPr>
          </a:p>
        </p:txBody>
      </p:sp>
    </p:spTree>
    <p:extLst>
      <p:ext uri="{BB962C8B-B14F-4D97-AF65-F5344CB8AC3E}">
        <p14:creationId xmlns="" xmlns:p14="http://schemas.microsoft.com/office/powerpoint/2010/main" val="2726582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15</a:t>
            </a:fld>
            <a:endParaRPr lang="en-US">
              <a:solidFill>
                <a:prstClr val="black"/>
              </a:solidFill>
            </a:endParaRPr>
          </a:p>
        </p:txBody>
      </p:sp>
    </p:spTree>
    <p:extLst>
      <p:ext uri="{BB962C8B-B14F-4D97-AF65-F5344CB8AC3E}">
        <p14:creationId xmlns="" xmlns:p14="http://schemas.microsoft.com/office/powerpoint/2010/main" val="2809300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16</a:t>
            </a:fld>
            <a:endParaRPr lang="en-US">
              <a:solidFill>
                <a:prstClr val="black"/>
              </a:solidFill>
            </a:endParaRPr>
          </a:p>
        </p:txBody>
      </p:sp>
    </p:spTree>
    <p:extLst>
      <p:ext uri="{BB962C8B-B14F-4D97-AF65-F5344CB8AC3E}">
        <p14:creationId xmlns="" xmlns:p14="http://schemas.microsoft.com/office/powerpoint/2010/main" val="2132863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17</a:t>
            </a:fld>
            <a:endParaRPr lang="en-US">
              <a:solidFill>
                <a:prstClr val="black"/>
              </a:solidFill>
            </a:endParaRPr>
          </a:p>
        </p:txBody>
      </p:sp>
    </p:spTree>
    <p:extLst>
      <p:ext uri="{BB962C8B-B14F-4D97-AF65-F5344CB8AC3E}">
        <p14:creationId xmlns="" xmlns:p14="http://schemas.microsoft.com/office/powerpoint/2010/main" val="2261981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18</a:t>
            </a:fld>
            <a:endParaRPr lang="en-US">
              <a:solidFill>
                <a:prstClr val="black"/>
              </a:solidFill>
            </a:endParaRPr>
          </a:p>
        </p:txBody>
      </p:sp>
    </p:spTree>
    <p:extLst>
      <p:ext uri="{BB962C8B-B14F-4D97-AF65-F5344CB8AC3E}">
        <p14:creationId xmlns="" xmlns:p14="http://schemas.microsoft.com/office/powerpoint/2010/main" val="3545249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19</a:t>
            </a:fld>
            <a:endParaRPr lang="en-US">
              <a:solidFill>
                <a:prstClr val="black"/>
              </a:solidFill>
            </a:endParaRPr>
          </a:p>
        </p:txBody>
      </p:sp>
    </p:spTree>
    <p:extLst>
      <p:ext uri="{BB962C8B-B14F-4D97-AF65-F5344CB8AC3E}">
        <p14:creationId xmlns="" xmlns:p14="http://schemas.microsoft.com/office/powerpoint/2010/main" val="3936176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2</a:t>
            </a:fld>
            <a:endParaRPr lang="en-US">
              <a:solidFill>
                <a:prstClr val="black"/>
              </a:solidFill>
            </a:endParaRPr>
          </a:p>
        </p:txBody>
      </p:sp>
    </p:spTree>
    <p:extLst>
      <p:ext uri="{BB962C8B-B14F-4D97-AF65-F5344CB8AC3E}">
        <p14:creationId xmlns="" xmlns:p14="http://schemas.microsoft.com/office/powerpoint/2010/main" val="489815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20</a:t>
            </a:fld>
            <a:endParaRPr lang="en-US">
              <a:solidFill>
                <a:prstClr val="black"/>
              </a:solidFill>
            </a:endParaRPr>
          </a:p>
        </p:txBody>
      </p:sp>
    </p:spTree>
    <p:extLst>
      <p:ext uri="{BB962C8B-B14F-4D97-AF65-F5344CB8AC3E}">
        <p14:creationId xmlns="" xmlns:p14="http://schemas.microsoft.com/office/powerpoint/2010/main" val="471652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21</a:t>
            </a:fld>
            <a:endParaRPr lang="en-US">
              <a:solidFill>
                <a:prstClr val="black"/>
              </a:solidFill>
            </a:endParaRPr>
          </a:p>
        </p:txBody>
      </p:sp>
    </p:spTree>
    <p:extLst>
      <p:ext uri="{BB962C8B-B14F-4D97-AF65-F5344CB8AC3E}">
        <p14:creationId xmlns="" xmlns:p14="http://schemas.microsoft.com/office/powerpoint/2010/main" val="612423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22</a:t>
            </a:fld>
            <a:endParaRPr lang="en-US">
              <a:solidFill>
                <a:prstClr val="black"/>
              </a:solidFill>
            </a:endParaRPr>
          </a:p>
        </p:txBody>
      </p:sp>
    </p:spTree>
    <p:extLst>
      <p:ext uri="{BB962C8B-B14F-4D97-AF65-F5344CB8AC3E}">
        <p14:creationId xmlns="" xmlns:p14="http://schemas.microsoft.com/office/powerpoint/2010/main" val="2360587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23</a:t>
            </a:fld>
            <a:endParaRPr lang="en-US">
              <a:solidFill>
                <a:prstClr val="black"/>
              </a:solidFill>
            </a:endParaRPr>
          </a:p>
        </p:txBody>
      </p:sp>
    </p:spTree>
    <p:extLst>
      <p:ext uri="{BB962C8B-B14F-4D97-AF65-F5344CB8AC3E}">
        <p14:creationId xmlns="" xmlns:p14="http://schemas.microsoft.com/office/powerpoint/2010/main" val="2688143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24</a:t>
            </a:fld>
            <a:endParaRPr lang="en-US">
              <a:solidFill>
                <a:prstClr val="black"/>
              </a:solidFill>
            </a:endParaRPr>
          </a:p>
        </p:txBody>
      </p:sp>
    </p:spTree>
    <p:extLst>
      <p:ext uri="{BB962C8B-B14F-4D97-AF65-F5344CB8AC3E}">
        <p14:creationId xmlns="" xmlns:p14="http://schemas.microsoft.com/office/powerpoint/2010/main" val="868446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25</a:t>
            </a:fld>
            <a:endParaRPr lang="en-US">
              <a:solidFill>
                <a:prstClr val="black"/>
              </a:solidFill>
            </a:endParaRPr>
          </a:p>
        </p:txBody>
      </p:sp>
    </p:spTree>
    <p:extLst>
      <p:ext uri="{BB962C8B-B14F-4D97-AF65-F5344CB8AC3E}">
        <p14:creationId xmlns="" xmlns:p14="http://schemas.microsoft.com/office/powerpoint/2010/main" val="1277802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26</a:t>
            </a:fld>
            <a:endParaRPr lang="en-US">
              <a:solidFill>
                <a:prstClr val="black"/>
              </a:solidFill>
            </a:endParaRPr>
          </a:p>
        </p:txBody>
      </p:sp>
    </p:spTree>
    <p:extLst>
      <p:ext uri="{BB962C8B-B14F-4D97-AF65-F5344CB8AC3E}">
        <p14:creationId xmlns="" xmlns:p14="http://schemas.microsoft.com/office/powerpoint/2010/main" val="1630671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27</a:t>
            </a:fld>
            <a:endParaRPr lang="en-US">
              <a:solidFill>
                <a:prstClr val="black"/>
              </a:solidFill>
            </a:endParaRPr>
          </a:p>
        </p:txBody>
      </p:sp>
    </p:spTree>
    <p:extLst>
      <p:ext uri="{BB962C8B-B14F-4D97-AF65-F5344CB8AC3E}">
        <p14:creationId xmlns="" xmlns:p14="http://schemas.microsoft.com/office/powerpoint/2010/main" val="1352527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28</a:t>
            </a:fld>
            <a:endParaRPr lang="en-US">
              <a:solidFill>
                <a:prstClr val="black"/>
              </a:solidFill>
            </a:endParaRPr>
          </a:p>
        </p:txBody>
      </p:sp>
    </p:spTree>
    <p:extLst>
      <p:ext uri="{BB962C8B-B14F-4D97-AF65-F5344CB8AC3E}">
        <p14:creationId xmlns="" xmlns:p14="http://schemas.microsoft.com/office/powerpoint/2010/main" val="3873192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29</a:t>
            </a:fld>
            <a:endParaRPr lang="en-US">
              <a:solidFill>
                <a:prstClr val="black"/>
              </a:solidFill>
            </a:endParaRPr>
          </a:p>
        </p:txBody>
      </p:sp>
    </p:spTree>
    <p:extLst>
      <p:ext uri="{BB962C8B-B14F-4D97-AF65-F5344CB8AC3E}">
        <p14:creationId xmlns="" xmlns:p14="http://schemas.microsoft.com/office/powerpoint/2010/main" val="4023310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22969-236D-46FF-AE5D-43663CD686FF}" type="slidenum">
              <a:rPr lang="en-US">
                <a:solidFill>
                  <a:prstClr val="black"/>
                </a:solidFill>
              </a:rPr>
              <a:pPr/>
              <a:t>3</a:t>
            </a:fld>
            <a:endParaRPr lang="en-US">
              <a:solidFill>
                <a:prstClr val="black"/>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747778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30</a:t>
            </a:fld>
            <a:endParaRPr lang="en-US">
              <a:solidFill>
                <a:prstClr val="black"/>
              </a:solidFill>
            </a:endParaRPr>
          </a:p>
        </p:txBody>
      </p:sp>
    </p:spTree>
    <p:extLst>
      <p:ext uri="{BB962C8B-B14F-4D97-AF65-F5344CB8AC3E}">
        <p14:creationId xmlns="" xmlns:p14="http://schemas.microsoft.com/office/powerpoint/2010/main" val="4027082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31</a:t>
            </a:fld>
            <a:endParaRPr lang="en-US">
              <a:solidFill>
                <a:prstClr val="black"/>
              </a:solidFill>
            </a:endParaRPr>
          </a:p>
        </p:txBody>
      </p:sp>
    </p:spTree>
    <p:extLst>
      <p:ext uri="{BB962C8B-B14F-4D97-AF65-F5344CB8AC3E}">
        <p14:creationId xmlns="" xmlns:p14="http://schemas.microsoft.com/office/powerpoint/2010/main" val="38425252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32</a:t>
            </a:fld>
            <a:endParaRPr lang="en-US">
              <a:solidFill>
                <a:prstClr val="black"/>
              </a:solidFill>
            </a:endParaRPr>
          </a:p>
        </p:txBody>
      </p:sp>
    </p:spTree>
    <p:extLst>
      <p:ext uri="{BB962C8B-B14F-4D97-AF65-F5344CB8AC3E}">
        <p14:creationId xmlns="" xmlns:p14="http://schemas.microsoft.com/office/powerpoint/2010/main" val="3096160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33</a:t>
            </a:fld>
            <a:endParaRPr lang="en-US">
              <a:solidFill>
                <a:prstClr val="black"/>
              </a:solidFill>
            </a:endParaRPr>
          </a:p>
        </p:txBody>
      </p:sp>
    </p:spTree>
    <p:extLst>
      <p:ext uri="{BB962C8B-B14F-4D97-AF65-F5344CB8AC3E}">
        <p14:creationId xmlns="" xmlns:p14="http://schemas.microsoft.com/office/powerpoint/2010/main" val="12122024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34</a:t>
            </a:fld>
            <a:endParaRPr lang="en-US">
              <a:solidFill>
                <a:prstClr val="black"/>
              </a:solidFill>
            </a:endParaRPr>
          </a:p>
        </p:txBody>
      </p:sp>
    </p:spTree>
    <p:extLst>
      <p:ext uri="{BB962C8B-B14F-4D97-AF65-F5344CB8AC3E}">
        <p14:creationId xmlns="" xmlns:p14="http://schemas.microsoft.com/office/powerpoint/2010/main" val="377272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35</a:t>
            </a:fld>
            <a:endParaRPr lang="en-US">
              <a:solidFill>
                <a:prstClr val="black"/>
              </a:solidFill>
            </a:endParaRPr>
          </a:p>
        </p:txBody>
      </p:sp>
    </p:spTree>
    <p:extLst>
      <p:ext uri="{BB962C8B-B14F-4D97-AF65-F5344CB8AC3E}">
        <p14:creationId xmlns="" xmlns:p14="http://schemas.microsoft.com/office/powerpoint/2010/main" val="5858350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22969-236D-46FF-AE5D-43663CD686FF}" type="slidenum">
              <a:rPr lang="en-US">
                <a:solidFill>
                  <a:prstClr val="black"/>
                </a:solidFill>
              </a:rPr>
              <a:pPr/>
              <a:t>38</a:t>
            </a:fld>
            <a:endParaRPr lang="en-US">
              <a:solidFill>
                <a:prstClr val="black"/>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17638149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39</a:t>
            </a:fld>
            <a:endParaRPr lang="en-US">
              <a:solidFill>
                <a:prstClr val="black"/>
              </a:solidFill>
            </a:endParaRPr>
          </a:p>
        </p:txBody>
      </p:sp>
    </p:spTree>
    <p:extLst>
      <p:ext uri="{BB962C8B-B14F-4D97-AF65-F5344CB8AC3E}">
        <p14:creationId xmlns="" xmlns:p14="http://schemas.microsoft.com/office/powerpoint/2010/main" val="35403412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40</a:t>
            </a:fld>
            <a:endParaRPr lang="en-US">
              <a:solidFill>
                <a:prstClr val="black"/>
              </a:solidFill>
            </a:endParaRPr>
          </a:p>
        </p:txBody>
      </p:sp>
    </p:spTree>
    <p:extLst>
      <p:ext uri="{BB962C8B-B14F-4D97-AF65-F5344CB8AC3E}">
        <p14:creationId xmlns="" xmlns:p14="http://schemas.microsoft.com/office/powerpoint/2010/main" val="35361822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41</a:t>
            </a:fld>
            <a:endParaRPr lang="en-US">
              <a:solidFill>
                <a:prstClr val="black"/>
              </a:solidFill>
            </a:endParaRPr>
          </a:p>
        </p:txBody>
      </p:sp>
    </p:spTree>
    <p:extLst>
      <p:ext uri="{BB962C8B-B14F-4D97-AF65-F5344CB8AC3E}">
        <p14:creationId xmlns="" xmlns:p14="http://schemas.microsoft.com/office/powerpoint/2010/main" val="2478302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22969-236D-46FF-AE5D-43663CD686FF}" type="slidenum">
              <a:rPr lang="en-US">
                <a:solidFill>
                  <a:prstClr val="black"/>
                </a:solidFill>
              </a:rPr>
              <a:pPr/>
              <a:t>4</a:t>
            </a:fld>
            <a:endParaRPr lang="en-US">
              <a:solidFill>
                <a:prstClr val="black"/>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16630887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42</a:t>
            </a:fld>
            <a:endParaRPr lang="en-US">
              <a:solidFill>
                <a:prstClr val="black"/>
              </a:solidFill>
            </a:endParaRPr>
          </a:p>
        </p:txBody>
      </p:sp>
    </p:spTree>
    <p:extLst>
      <p:ext uri="{BB962C8B-B14F-4D97-AF65-F5344CB8AC3E}">
        <p14:creationId xmlns="" xmlns:p14="http://schemas.microsoft.com/office/powerpoint/2010/main" val="35930462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43</a:t>
            </a:fld>
            <a:endParaRPr lang="en-US">
              <a:solidFill>
                <a:prstClr val="black"/>
              </a:solidFill>
            </a:endParaRPr>
          </a:p>
        </p:txBody>
      </p:sp>
    </p:spTree>
    <p:extLst>
      <p:ext uri="{BB962C8B-B14F-4D97-AF65-F5344CB8AC3E}">
        <p14:creationId xmlns="" xmlns:p14="http://schemas.microsoft.com/office/powerpoint/2010/main" val="33573302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44</a:t>
            </a:fld>
            <a:endParaRPr lang="en-US">
              <a:solidFill>
                <a:prstClr val="black"/>
              </a:solidFill>
            </a:endParaRPr>
          </a:p>
        </p:txBody>
      </p:sp>
    </p:spTree>
    <p:extLst>
      <p:ext uri="{BB962C8B-B14F-4D97-AF65-F5344CB8AC3E}">
        <p14:creationId xmlns="" xmlns:p14="http://schemas.microsoft.com/office/powerpoint/2010/main" val="4833674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45</a:t>
            </a:fld>
            <a:endParaRPr lang="en-US">
              <a:solidFill>
                <a:prstClr val="black"/>
              </a:solidFill>
            </a:endParaRPr>
          </a:p>
        </p:txBody>
      </p:sp>
    </p:spTree>
    <p:extLst>
      <p:ext uri="{BB962C8B-B14F-4D97-AF65-F5344CB8AC3E}">
        <p14:creationId xmlns="" xmlns:p14="http://schemas.microsoft.com/office/powerpoint/2010/main" val="34718538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46</a:t>
            </a:fld>
            <a:endParaRPr lang="en-US">
              <a:solidFill>
                <a:prstClr val="black"/>
              </a:solidFill>
            </a:endParaRPr>
          </a:p>
        </p:txBody>
      </p:sp>
    </p:spTree>
    <p:extLst>
      <p:ext uri="{BB962C8B-B14F-4D97-AF65-F5344CB8AC3E}">
        <p14:creationId xmlns="" xmlns:p14="http://schemas.microsoft.com/office/powerpoint/2010/main" val="22933158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47</a:t>
            </a:fld>
            <a:endParaRPr lang="en-US">
              <a:solidFill>
                <a:prstClr val="black"/>
              </a:solidFill>
            </a:endParaRPr>
          </a:p>
        </p:txBody>
      </p:sp>
    </p:spTree>
    <p:extLst>
      <p:ext uri="{BB962C8B-B14F-4D97-AF65-F5344CB8AC3E}">
        <p14:creationId xmlns="" xmlns:p14="http://schemas.microsoft.com/office/powerpoint/2010/main" val="8571648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48</a:t>
            </a:fld>
            <a:endParaRPr lang="en-US">
              <a:solidFill>
                <a:prstClr val="black"/>
              </a:solidFill>
            </a:endParaRPr>
          </a:p>
        </p:txBody>
      </p:sp>
    </p:spTree>
    <p:extLst>
      <p:ext uri="{BB962C8B-B14F-4D97-AF65-F5344CB8AC3E}">
        <p14:creationId xmlns="" xmlns:p14="http://schemas.microsoft.com/office/powerpoint/2010/main" val="27109169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49</a:t>
            </a:fld>
            <a:endParaRPr lang="en-US">
              <a:solidFill>
                <a:prstClr val="black"/>
              </a:solidFill>
            </a:endParaRPr>
          </a:p>
        </p:txBody>
      </p:sp>
    </p:spTree>
    <p:extLst>
      <p:ext uri="{BB962C8B-B14F-4D97-AF65-F5344CB8AC3E}">
        <p14:creationId xmlns="" xmlns:p14="http://schemas.microsoft.com/office/powerpoint/2010/main" val="21561516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50</a:t>
            </a:fld>
            <a:endParaRPr lang="en-US">
              <a:solidFill>
                <a:prstClr val="black"/>
              </a:solidFill>
            </a:endParaRPr>
          </a:p>
        </p:txBody>
      </p:sp>
    </p:spTree>
    <p:extLst>
      <p:ext uri="{BB962C8B-B14F-4D97-AF65-F5344CB8AC3E}">
        <p14:creationId xmlns="" xmlns:p14="http://schemas.microsoft.com/office/powerpoint/2010/main" val="36314122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51</a:t>
            </a:fld>
            <a:endParaRPr lang="en-US">
              <a:solidFill>
                <a:prstClr val="black"/>
              </a:solidFill>
            </a:endParaRPr>
          </a:p>
        </p:txBody>
      </p:sp>
    </p:spTree>
    <p:extLst>
      <p:ext uri="{BB962C8B-B14F-4D97-AF65-F5344CB8AC3E}">
        <p14:creationId xmlns="" xmlns:p14="http://schemas.microsoft.com/office/powerpoint/2010/main" val="4096019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5</a:t>
            </a:fld>
            <a:endParaRPr lang="en-US">
              <a:solidFill>
                <a:prstClr val="black"/>
              </a:solidFill>
            </a:endParaRPr>
          </a:p>
        </p:txBody>
      </p:sp>
    </p:spTree>
    <p:extLst>
      <p:ext uri="{BB962C8B-B14F-4D97-AF65-F5344CB8AC3E}">
        <p14:creationId xmlns="" xmlns:p14="http://schemas.microsoft.com/office/powerpoint/2010/main" val="15272006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52</a:t>
            </a:fld>
            <a:endParaRPr lang="en-US">
              <a:solidFill>
                <a:prstClr val="black"/>
              </a:solidFill>
            </a:endParaRPr>
          </a:p>
        </p:txBody>
      </p:sp>
    </p:spTree>
    <p:extLst>
      <p:ext uri="{BB962C8B-B14F-4D97-AF65-F5344CB8AC3E}">
        <p14:creationId xmlns="" xmlns:p14="http://schemas.microsoft.com/office/powerpoint/2010/main" val="37344017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53</a:t>
            </a:fld>
            <a:endParaRPr lang="en-US">
              <a:solidFill>
                <a:prstClr val="black"/>
              </a:solidFill>
            </a:endParaRPr>
          </a:p>
        </p:txBody>
      </p:sp>
    </p:spTree>
    <p:extLst>
      <p:ext uri="{BB962C8B-B14F-4D97-AF65-F5344CB8AC3E}">
        <p14:creationId xmlns="" xmlns:p14="http://schemas.microsoft.com/office/powerpoint/2010/main" val="40057994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54</a:t>
            </a:fld>
            <a:endParaRPr lang="en-US">
              <a:solidFill>
                <a:prstClr val="black"/>
              </a:solidFill>
            </a:endParaRPr>
          </a:p>
        </p:txBody>
      </p:sp>
    </p:spTree>
    <p:extLst>
      <p:ext uri="{BB962C8B-B14F-4D97-AF65-F5344CB8AC3E}">
        <p14:creationId xmlns="" xmlns:p14="http://schemas.microsoft.com/office/powerpoint/2010/main" val="6111568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55</a:t>
            </a:fld>
            <a:endParaRPr lang="en-US">
              <a:solidFill>
                <a:prstClr val="black"/>
              </a:solidFill>
            </a:endParaRPr>
          </a:p>
        </p:txBody>
      </p:sp>
    </p:spTree>
    <p:extLst>
      <p:ext uri="{BB962C8B-B14F-4D97-AF65-F5344CB8AC3E}">
        <p14:creationId xmlns="" xmlns:p14="http://schemas.microsoft.com/office/powerpoint/2010/main" val="17104119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56</a:t>
            </a:fld>
            <a:endParaRPr lang="en-US">
              <a:solidFill>
                <a:prstClr val="black"/>
              </a:solidFill>
            </a:endParaRPr>
          </a:p>
        </p:txBody>
      </p:sp>
    </p:spTree>
    <p:extLst>
      <p:ext uri="{BB962C8B-B14F-4D97-AF65-F5344CB8AC3E}">
        <p14:creationId xmlns="" xmlns:p14="http://schemas.microsoft.com/office/powerpoint/2010/main" val="885204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57</a:t>
            </a:fld>
            <a:endParaRPr lang="en-US">
              <a:solidFill>
                <a:prstClr val="black"/>
              </a:solidFill>
            </a:endParaRPr>
          </a:p>
        </p:txBody>
      </p:sp>
    </p:spTree>
    <p:extLst>
      <p:ext uri="{BB962C8B-B14F-4D97-AF65-F5344CB8AC3E}">
        <p14:creationId xmlns="" xmlns:p14="http://schemas.microsoft.com/office/powerpoint/2010/main" val="4234256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6</a:t>
            </a:fld>
            <a:endParaRPr lang="en-US">
              <a:solidFill>
                <a:prstClr val="black"/>
              </a:solidFill>
            </a:endParaRPr>
          </a:p>
        </p:txBody>
      </p:sp>
    </p:spTree>
    <p:extLst>
      <p:ext uri="{BB962C8B-B14F-4D97-AF65-F5344CB8AC3E}">
        <p14:creationId xmlns="" xmlns:p14="http://schemas.microsoft.com/office/powerpoint/2010/main" val="3818267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7</a:t>
            </a:fld>
            <a:endParaRPr lang="en-US">
              <a:solidFill>
                <a:prstClr val="black"/>
              </a:solidFill>
            </a:endParaRPr>
          </a:p>
        </p:txBody>
      </p:sp>
    </p:spTree>
    <p:extLst>
      <p:ext uri="{BB962C8B-B14F-4D97-AF65-F5344CB8AC3E}">
        <p14:creationId xmlns="" xmlns:p14="http://schemas.microsoft.com/office/powerpoint/2010/main" val="2295249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22969-236D-46FF-AE5D-43663CD686FF}" type="slidenum">
              <a:rPr lang="en-US">
                <a:solidFill>
                  <a:prstClr val="black"/>
                </a:solidFill>
              </a:rPr>
              <a:pPr/>
              <a:t>8</a:t>
            </a:fld>
            <a:endParaRPr lang="en-US">
              <a:solidFill>
                <a:prstClr val="black"/>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4181712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9</a:t>
            </a:fld>
            <a:endParaRPr lang="en-US">
              <a:solidFill>
                <a:prstClr val="black"/>
              </a:solidFill>
            </a:endParaRPr>
          </a:p>
        </p:txBody>
      </p:sp>
    </p:spTree>
    <p:extLst>
      <p:ext uri="{BB962C8B-B14F-4D97-AF65-F5344CB8AC3E}">
        <p14:creationId xmlns="" xmlns:p14="http://schemas.microsoft.com/office/powerpoint/2010/main" val="2635491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a:prstGeom prst="rect">
            <a:avLst/>
          </a:prstGeom>
        </p:spPr>
        <p:txBody>
          <a:bodyPr/>
          <a:lstStyle/>
          <a:p>
            <a:endParaRPr lang="en-US"/>
          </a:p>
        </p:txBody>
      </p:sp>
      <p:sp>
        <p:nvSpPr>
          <p:cNvPr id="4" name="Text Placeholder 3"/>
          <p:cNvSpPr>
            <a:spLocks noGrp="1"/>
          </p:cNvSpPr>
          <p:nvPr>
            <p:ph type="body" sz="half" idx="2"/>
          </p:nvPr>
        </p:nvSpPr>
        <p:spPr>
          <a:xfrm>
            <a:off x="46482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08623050-BDD9-47AC-A45B-3EAEBA2BC5E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2051" name="Rectangle 3"/>
          <p:cNvSpPr>
            <a:spLocks noGrp="1" noChangeArrowheads="1"/>
          </p:cNvSpPr>
          <p:nvPr>
            <p:ph type="subTitle" idx="1"/>
          </p:nvPr>
        </p:nvSpPr>
        <p:spPr>
          <a:xfrm>
            <a:off x="1371600" y="3886200"/>
            <a:ext cx="6400800" cy="1752600"/>
          </a:xfrm>
        </p:spPr>
        <p:txBody>
          <a:bodyPr/>
          <a:lstStyle>
            <a:lvl1pPr marL="0" indent="0" algn="ctr">
              <a:buFontTx/>
              <a:buNone/>
              <a:defRPr sz="3600"/>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AAEFEA6-595C-41DB-A875-59D644E3969A}" type="slidenum">
              <a:rPr lang="en-US">
                <a:solidFill>
                  <a:srgbClr val="663300"/>
                </a:solidFill>
              </a:rPr>
              <a:pPr>
                <a:defRPr/>
              </a:pPr>
              <a:t>‹#›</a:t>
            </a:fld>
            <a:endParaRPr lang="en-US">
              <a:solidFill>
                <a:srgbClr val="6633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D25248-63F1-4BE8-A60B-798FB5632D0F}" type="slidenum">
              <a:rPr lang="en-US">
                <a:solidFill>
                  <a:srgbClr val="663300"/>
                </a:solidFill>
              </a:rPr>
              <a:pPr>
                <a:defRPr/>
              </a:pPr>
              <a:t>‹#›</a:t>
            </a:fld>
            <a:endParaRPr lang="en-US">
              <a:solidFill>
                <a:srgbClr val="6633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542AE1-472C-43DD-8623-5692867232B7}" type="slidenum">
              <a:rPr lang="en-US">
                <a:solidFill>
                  <a:srgbClr val="663300"/>
                </a:solidFill>
              </a:rPr>
              <a:pPr>
                <a:defRPr/>
              </a:pPr>
              <a:t>‹#›</a:t>
            </a:fld>
            <a:endParaRPr lang="en-US">
              <a:solidFill>
                <a:srgbClr val="6633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622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86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B260DF-AF90-4377-92E9-12E5CFBDB3DC}" type="slidenum">
              <a:rPr lang="en-US">
                <a:solidFill>
                  <a:srgbClr val="663300"/>
                </a:solidFill>
              </a:rPr>
              <a:pPr>
                <a:defRPr/>
              </a:pPr>
              <a:t>‹#›</a:t>
            </a:fld>
            <a:endParaRPr lang="en-US">
              <a:solidFill>
                <a:srgbClr val="6633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2994B78-A3AC-4BF5-A57D-2002B1947851}" type="slidenum">
              <a:rPr lang="en-US">
                <a:solidFill>
                  <a:srgbClr val="663300"/>
                </a:solidFill>
              </a:rPr>
              <a:pPr>
                <a:defRPr/>
              </a:pPr>
              <a:t>‹#›</a:t>
            </a:fld>
            <a:endParaRPr lang="en-US">
              <a:solidFill>
                <a:srgbClr val="6633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FC5568B-B10B-4661-B234-DD836FD4D422}" type="slidenum">
              <a:rPr lang="en-US">
                <a:solidFill>
                  <a:srgbClr val="663300"/>
                </a:solidFill>
              </a:rPr>
              <a:pPr>
                <a:defRPr/>
              </a:pPr>
              <a:t>‹#›</a:t>
            </a:fld>
            <a:endParaRPr lang="en-US">
              <a:solidFill>
                <a:srgbClr val="6633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EE85E0F-CF45-4197-A2F4-BE07494048D6}" type="slidenum">
              <a:rPr lang="en-US">
                <a:solidFill>
                  <a:srgbClr val="663300"/>
                </a:solidFill>
              </a:rPr>
              <a:pPr>
                <a:defRPr/>
              </a:pPr>
              <a:t>‹#›</a:t>
            </a:fld>
            <a:endParaRPr lang="en-US">
              <a:solidFill>
                <a:srgbClr val="6633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B61C47-34C7-4F42-829D-00FC5180AED1}" type="slidenum">
              <a:rPr lang="en-US">
                <a:solidFill>
                  <a:srgbClr val="663300"/>
                </a:solidFill>
              </a:rPr>
              <a:pPr>
                <a:defRPr/>
              </a:pPr>
              <a:t>‹#›</a:t>
            </a:fld>
            <a:endParaRPr lang="en-US">
              <a:solidFill>
                <a:srgbClr val="6633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FFE723-48CA-4897-99E6-BA92B4213A36}" type="slidenum">
              <a:rPr lang="en-US">
                <a:solidFill>
                  <a:srgbClr val="663300"/>
                </a:solidFill>
              </a:rPr>
              <a:pPr>
                <a:defRPr/>
              </a:pPr>
              <a:t>‹#›</a:t>
            </a:fld>
            <a:endParaRPr lang="en-US">
              <a:solidFill>
                <a:srgbClr val="6633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771E68-B9A7-41F3-962E-09ED39F0BC65}" type="slidenum">
              <a:rPr lang="en-US">
                <a:solidFill>
                  <a:srgbClr val="663300"/>
                </a:solidFill>
              </a:rPr>
              <a:pPr>
                <a:defRPr/>
              </a:pPr>
              <a:t>‹#›</a:t>
            </a:fld>
            <a:endParaRPr lang="en-US">
              <a:solidFill>
                <a:srgbClr val="6633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622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13DEBF-8890-4C1D-9E2E-99B339F5161F}" type="slidenum">
              <a:rPr lang="en-US">
                <a:solidFill>
                  <a:srgbClr val="663300"/>
                </a:solidFill>
              </a:rPr>
              <a:pPr>
                <a:defRPr/>
              </a:pPr>
              <a:t>‹#›</a:t>
            </a:fld>
            <a:endParaRPr lang="en-US">
              <a:solidFill>
                <a:srgbClr val="6633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362200" y="609600"/>
            <a:ext cx="60960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362200" y="1981200"/>
            <a:ext cx="29718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5486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A97851-DFB9-403A-B46E-6DB59883CC68}" type="slidenum">
              <a:rPr lang="en-US">
                <a:solidFill>
                  <a:srgbClr val="663300"/>
                </a:solidFill>
              </a:rPr>
              <a:pPr>
                <a:defRPr/>
              </a:pPr>
              <a:t>‹#›</a:t>
            </a:fld>
            <a:endParaRPr lang="en-US">
              <a:solidFill>
                <a:srgbClr val="6633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100355" name="Rectangle 3"/>
          <p:cNvSpPr>
            <a:spLocks noGrp="1" noChangeArrowheads="1"/>
          </p:cNvSpPr>
          <p:nvPr>
            <p:ph type="subTitle" idx="1"/>
          </p:nvPr>
        </p:nvSpPr>
        <p:spPr>
          <a:xfrm>
            <a:off x="1371600" y="3886200"/>
            <a:ext cx="6400800" cy="1752600"/>
          </a:xfrm>
        </p:spPr>
        <p:txBody>
          <a:bodyPr/>
          <a:lstStyle>
            <a:lvl1pPr marL="0" indent="0" algn="ctr">
              <a:buFontTx/>
              <a:buNone/>
              <a:defRPr sz="3600"/>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A7CC623A-2BEA-495D-8C62-EB5741FA0BEB}" type="slidenum">
              <a:rPr lang="en-US" smtClean="0">
                <a:solidFill>
                  <a:srgbClr val="000000"/>
                </a:solidFill>
              </a:rPr>
              <a:pPr/>
              <a:t>‹#›</a:t>
            </a:fld>
            <a:endParaRPr lang="en-US">
              <a:solidFill>
                <a:srgbClr val="000000"/>
              </a:solidFill>
            </a:endParaRPr>
          </a:p>
        </p:txBody>
      </p:sp>
    </p:spTree>
  </p:cSld>
  <p:clrMapOvr>
    <a:masterClrMapping/>
  </p:clrMapOvr>
  <p:transition advClick="0"/>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A803E34-908B-488A-9CB9-0F6A215736A7}" type="slidenum">
              <a:rPr lang="en-US" smtClean="0">
                <a:solidFill>
                  <a:srgbClr val="000000"/>
                </a:solidFill>
              </a:rPr>
              <a:pPr/>
              <a:t>‹#›</a:t>
            </a:fld>
            <a:endParaRPr lang="en-US">
              <a:solidFill>
                <a:srgbClr val="000000"/>
              </a:solidFill>
            </a:endParaRPr>
          </a:p>
        </p:txBody>
      </p:sp>
    </p:spTree>
  </p:cSld>
  <p:clrMapOvr>
    <a:masterClrMapping/>
  </p:clrMapOvr>
  <p:transition advClick="0">
    <p:push/>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6CE883-085D-4E36-9E97-CC973775C3E1}" type="slidenum">
              <a:rPr lang="en-US" smtClean="0">
                <a:solidFill>
                  <a:srgbClr val="000000"/>
                </a:solidFill>
              </a:rPr>
              <a:pPr/>
              <a:t>‹#›</a:t>
            </a:fld>
            <a:endParaRPr lang="en-US">
              <a:solidFill>
                <a:srgbClr val="000000"/>
              </a:solidFill>
            </a:endParaRPr>
          </a:p>
        </p:txBody>
      </p:sp>
    </p:spTree>
  </p:cSld>
  <p:clrMapOvr>
    <a:masterClrMapping/>
  </p:clrMapOvr>
  <p:transition advClick="0">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622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86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F56B8D7-35E9-4CE5-8AC0-FF4B5B750F0C}" type="slidenum">
              <a:rPr lang="en-US" smtClean="0">
                <a:solidFill>
                  <a:srgbClr val="000000"/>
                </a:solidFill>
              </a:rPr>
              <a:pPr/>
              <a:t>‹#›</a:t>
            </a:fld>
            <a:endParaRPr lang="en-US">
              <a:solidFill>
                <a:srgbClr val="000000"/>
              </a:solidFill>
            </a:endParaRPr>
          </a:p>
        </p:txBody>
      </p:sp>
    </p:spTree>
  </p:cSld>
  <p:clrMapOvr>
    <a:masterClrMapping/>
  </p:clrMapOvr>
  <p:transition advClick="0">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8F3CE60-B07C-46F8-9D02-8AFFB412E573}" type="slidenum">
              <a:rPr lang="en-US" smtClean="0">
                <a:solidFill>
                  <a:srgbClr val="000000"/>
                </a:solidFill>
              </a:rPr>
              <a:pPr/>
              <a:t>‹#›</a:t>
            </a:fld>
            <a:endParaRPr lang="en-US">
              <a:solidFill>
                <a:srgbClr val="000000"/>
              </a:solidFill>
            </a:endParaRPr>
          </a:p>
        </p:txBody>
      </p:sp>
    </p:spTree>
  </p:cSld>
  <p:clrMapOvr>
    <a:masterClrMapping/>
  </p:clrMapOvr>
  <p:transition advClick="0">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3140D70-5D34-4227-B618-922FC3FD26E1}" type="slidenum">
              <a:rPr lang="en-US" smtClean="0">
                <a:solidFill>
                  <a:srgbClr val="000000"/>
                </a:solidFill>
              </a:rPr>
              <a:pPr/>
              <a:t>‹#›</a:t>
            </a:fld>
            <a:endParaRPr lang="en-US">
              <a:solidFill>
                <a:srgbClr val="000000"/>
              </a:solidFill>
            </a:endParaRPr>
          </a:p>
        </p:txBody>
      </p:sp>
    </p:spTree>
  </p:cSld>
  <p:clrMapOvr>
    <a:masterClrMapping/>
  </p:clrMapOvr>
  <p:transition advClick="0">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33FFCFA-EFF7-4AA1-B1C8-A86A8185ED43}" type="slidenum">
              <a:rPr lang="en-US" smtClean="0">
                <a:solidFill>
                  <a:srgbClr val="000000"/>
                </a:solidFill>
              </a:rPr>
              <a:pPr/>
              <a:t>‹#›</a:t>
            </a:fld>
            <a:endParaRPr lang="en-US">
              <a:solidFill>
                <a:srgbClr val="000000"/>
              </a:solidFill>
            </a:endParaRPr>
          </a:p>
        </p:txBody>
      </p:sp>
    </p:spTree>
  </p:cSld>
  <p:clrMapOvr>
    <a:masterClrMapping/>
  </p:clrMapOvr>
  <p:transition advClick="0">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6C94013-24C2-49ED-A5EE-E1C93FEA0A18}" type="slidenum">
              <a:rPr lang="en-US" smtClean="0">
                <a:solidFill>
                  <a:srgbClr val="000000"/>
                </a:solidFill>
              </a:rPr>
              <a:pPr/>
              <a:t>‹#›</a:t>
            </a:fld>
            <a:endParaRPr lang="en-US">
              <a:solidFill>
                <a:srgbClr val="000000"/>
              </a:solidFill>
            </a:endParaRPr>
          </a:p>
        </p:txBody>
      </p:sp>
    </p:spTree>
  </p:cSld>
  <p:clrMapOvr>
    <a:masterClrMapping/>
  </p:clrMapOvr>
  <p:transition advClick="0">
    <p:push/>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D3D5ACE-AFF5-46EE-B03D-52A5C67366D7}" type="slidenum">
              <a:rPr lang="en-US" smtClean="0">
                <a:solidFill>
                  <a:srgbClr val="000000"/>
                </a:solidFill>
              </a:rPr>
              <a:pPr/>
              <a:t>‹#›</a:t>
            </a:fld>
            <a:endParaRPr lang="en-US">
              <a:solidFill>
                <a:srgbClr val="000000"/>
              </a:solidFill>
            </a:endParaRPr>
          </a:p>
        </p:txBody>
      </p:sp>
    </p:spTree>
  </p:cSld>
  <p:clrMapOvr>
    <a:masterClrMapping/>
  </p:clrMapOvr>
  <p:transition advClick="0">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23961A9-4D4A-4ADC-A1C8-98A5D4527AC1}" type="slidenum">
              <a:rPr lang="en-US" smtClean="0">
                <a:solidFill>
                  <a:srgbClr val="000000"/>
                </a:solidFill>
              </a:rPr>
              <a:pPr/>
              <a:t>‹#›</a:t>
            </a:fld>
            <a:endParaRPr lang="en-US">
              <a:solidFill>
                <a:srgbClr val="000000"/>
              </a:solidFill>
            </a:endParaRPr>
          </a:p>
        </p:txBody>
      </p:sp>
    </p:spTree>
  </p:cSld>
  <p:clrMapOvr>
    <a:masterClrMapping/>
  </p:clrMapOvr>
  <p:transition advClick="0">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622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2D3122E-7F19-4A12-888B-77C15545012F}" type="slidenum">
              <a:rPr lang="en-US" smtClean="0">
                <a:solidFill>
                  <a:srgbClr val="000000"/>
                </a:solidFill>
              </a:rPr>
              <a:pPr/>
              <a:t>‹#›</a:t>
            </a:fld>
            <a:endParaRPr lang="en-US">
              <a:solidFill>
                <a:srgbClr val="000000"/>
              </a:solidFill>
            </a:endParaRPr>
          </a:p>
        </p:txBody>
      </p:sp>
    </p:spTree>
  </p:cSld>
  <p:clrMapOvr>
    <a:masterClrMapping/>
  </p:clrMapOvr>
  <p:transition advClick="0">
    <p:push/>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53629B1-0FAB-41B3-8F1C-9776B96F774F}" type="slidenum">
              <a:rPr lang="en-US">
                <a:solidFill>
                  <a:srgbClr val="000000"/>
                </a:solidFill>
              </a: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E62A60C-43D7-41FA-8176-BFDF1648A629}" type="slidenum">
              <a:rPr lang="en-US">
                <a:solidFill>
                  <a:srgbClr val="000000"/>
                </a:solidFill>
              </a: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sz="3600"/>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Impress BT" pitchFamily="66" charset="0"/>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p:txBody>
          <a:bodyPr/>
          <a:lstStyle>
            <a:lvl1pPr>
              <a:defRPr>
                <a:latin typeface="Impress BT" pitchFamily="66" charset="0"/>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p:txBody>
          <a:bodyPr/>
          <a:lstStyle>
            <a:lvl1pPr>
              <a:defRPr>
                <a:latin typeface="Impress BT" pitchFamily="66" charset="0"/>
              </a:defRPr>
            </a:lvl1pPr>
          </a:lstStyle>
          <a:p>
            <a:pPr>
              <a:defRPr/>
            </a:pPr>
            <a:fld id="{391357EB-D591-4903-B227-5DE7A5222FBA}" type="slidenum">
              <a:rPr lang="en-US" smtClean="0">
                <a:solidFill>
                  <a:srgbClr val="663300"/>
                </a:solidFill>
              </a:rPr>
              <a:pPr>
                <a:defRPr/>
              </a:pPr>
              <a:t>‹#›</a:t>
            </a:fld>
            <a:endParaRPr lang="en-US">
              <a:solidFill>
                <a:srgbClr val="6633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911980-6A66-4AF6-9F67-1985CF5B315D}" type="slidenum">
              <a:rPr lang="en-US" smtClean="0">
                <a:solidFill>
                  <a:srgbClr val="663300"/>
                </a:solidFill>
              </a:rPr>
              <a:pPr>
                <a:defRPr/>
              </a:pPr>
              <a:t>‹#›</a:t>
            </a:fld>
            <a:endParaRPr lang="en-US">
              <a:solidFill>
                <a:srgbClr val="6633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8DC786-8761-49A1-82B8-C95C09998A4B}" type="slidenum">
              <a:rPr lang="en-US" smtClean="0">
                <a:solidFill>
                  <a:srgbClr val="663300"/>
                </a:solidFill>
              </a:rPr>
              <a:pPr>
                <a:defRPr/>
              </a:pPr>
              <a:t>‹#›</a:t>
            </a:fld>
            <a:endParaRPr lang="en-US">
              <a:solidFill>
                <a:srgbClr val="6633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A0E96E-A195-483D-9776-102DC2DDC500}" type="slidenum">
              <a:rPr lang="en-US" smtClean="0">
                <a:solidFill>
                  <a:srgbClr val="663300"/>
                </a:solidFill>
              </a:rPr>
              <a:pPr>
                <a:defRPr/>
              </a:pPr>
              <a:t>‹#›</a:t>
            </a:fld>
            <a:endParaRPr lang="en-US">
              <a:solidFill>
                <a:srgbClr val="6633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6ED2458-A888-475B-8AC1-098F19470ED8}" type="slidenum">
              <a:rPr lang="en-US" smtClean="0">
                <a:solidFill>
                  <a:srgbClr val="663300"/>
                </a:solidFill>
              </a:rPr>
              <a:pPr>
                <a:defRPr/>
              </a:pPr>
              <a:t>‹#›</a:t>
            </a:fld>
            <a:endParaRPr lang="en-US">
              <a:solidFill>
                <a:srgbClr val="6633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D85880E-5E99-4C36-A995-3D01861064F3}" type="slidenum">
              <a:rPr lang="en-US" smtClean="0">
                <a:solidFill>
                  <a:srgbClr val="663300"/>
                </a:solidFill>
              </a:rPr>
              <a:pPr>
                <a:defRPr/>
              </a:pPr>
              <a:t>‹#›</a:t>
            </a:fld>
            <a:endParaRPr lang="en-US">
              <a:solidFill>
                <a:srgbClr val="6633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E5C4BDC-8305-4D64-8CCB-79CFE00F9D80}" type="slidenum">
              <a:rPr lang="en-US" smtClean="0">
                <a:solidFill>
                  <a:srgbClr val="663300"/>
                </a:solidFill>
              </a:rPr>
              <a:pPr>
                <a:defRPr/>
              </a:pPr>
              <a:t>‹#›</a:t>
            </a:fld>
            <a:endParaRPr lang="en-US">
              <a:solidFill>
                <a:srgbClr val="6633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FCC165-0709-4017-8205-8C0429F3684D}" type="slidenum">
              <a:rPr lang="en-US" smtClean="0">
                <a:solidFill>
                  <a:srgbClr val="663300"/>
                </a:solidFill>
              </a:rPr>
              <a:pPr>
                <a:defRPr/>
              </a:pPr>
              <a:t>‹#›</a:t>
            </a:fld>
            <a:endParaRPr lang="en-US">
              <a:solidFill>
                <a:srgbClr val="6633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1BF062-740D-4088-84C9-E64053097302}" type="slidenum">
              <a:rPr lang="en-US" smtClean="0">
                <a:solidFill>
                  <a:srgbClr val="663300"/>
                </a:solidFill>
              </a:rPr>
              <a:pPr>
                <a:defRPr/>
              </a:pPr>
              <a:t>‹#›</a:t>
            </a:fld>
            <a:endParaRPr lang="en-US">
              <a:solidFill>
                <a:srgbClr val="6633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BC2A1F-9DB9-4EBB-8A63-08DE84AA26B1}" type="slidenum">
              <a:rPr lang="en-US" smtClean="0">
                <a:solidFill>
                  <a:srgbClr val="663300"/>
                </a:solidFill>
              </a:rPr>
              <a:pPr>
                <a:defRPr/>
              </a:pPr>
              <a:t>‹#›</a:t>
            </a:fld>
            <a:endParaRPr lang="en-US">
              <a:solidFill>
                <a:srgbClr val="6633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D7BDED-9D8E-4E53-A879-25D5A5E2109A}" type="slidenum">
              <a:rPr lang="en-US" smtClean="0">
                <a:solidFill>
                  <a:srgbClr val="663300"/>
                </a:solidFill>
              </a:rPr>
              <a:pPr>
                <a:defRPr/>
              </a:pPr>
              <a:t>‹#›</a:t>
            </a:fld>
            <a:endParaRPr lang="en-US">
              <a:solidFill>
                <a:srgbClr val="6633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685800" y="1981200"/>
            <a:ext cx="38100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B2EDC2-DB82-4BEF-B277-1E8BF3277D01}" type="slidenum">
              <a:rPr lang="en-US">
                <a:solidFill>
                  <a:srgbClr val="663300"/>
                </a:solidFill>
              </a:rPr>
              <a:pPr>
                <a:defRPr/>
              </a:pPr>
              <a:t>‹#›</a:t>
            </a:fld>
            <a:endParaRPr lang="en-US">
              <a:solidFill>
                <a:srgbClr val="663300"/>
              </a:solidFill>
            </a:endParaRPr>
          </a:p>
        </p:txBody>
      </p:sp>
    </p:spTree>
  </p:cSld>
  <p:clrMapOvr>
    <a:masterClrMapping/>
  </p:clrMapOvr>
  <p:transition advClick="0"/>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100355" name="Rectangle 3"/>
          <p:cNvSpPr>
            <a:spLocks noGrp="1" noChangeArrowheads="1"/>
          </p:cNvSpPr>
          <p:nvPr>
            <p:ph type="subTitle" idx="1"/>
          </p:nvPr>
        </p:nvSpPr>
        <p:spPr>
          <a:xfrm>
            <a:off x="1371600" y="3886200"/>
            <a:ext cx="6400800" cy="1752600"/>
          </a:xfrm>
        </p:spPr>
        <p:txBody>
          <a:bodyPr/>
          <a:lstStyle>
            <a:lvl1pPr marL="0" indent="0" algn="ctr">
              <a:buFontTx/>
              <a:buNone/>
              <a:defRPr sz="3600"/>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A7CC623A-2BEA-495D-8C62-EB5741FA0BEB}" type="slidenum">
              <a:rPr lang="en-US" smtClean="0">
                <a:solidFill>
                  <a:srgbClr val="000000"/>
                </a:solidFill>
              </a:rPr>
              <a:pPr/>
              <a:t>‹#›</a:t>
            </a:fld>
            <a:endParaRPr lang="en-US">
              <a:solidFill>
                <a:srgbClr val="000000"/>
              </a:solidFill>
            </a:endParaRPr>
          </a:p>
        </p:txBody>
      </p:sp>
    </p:spTree>
  </p:cSld>
  <p:clrMapOvr>
    <a:masterClrMapping/>
  </p:clrMapOvr>
  <p:transition advClick="0"/>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A803E34-908B-488A-9CB9-0F6A215736A7}" type="slidenum">
              <a:rPr lang="en-US" smtClean="0">
                <a:solidFill>
                  <a:srgbClr val="000000"/>
                </a:solidFill>
              </a:rPr>
              <a:pPr/>
              <a:t>‹#›</a:t>
            </a:fld>
            <a:endParaRPr lang="en-US">
              <a:solidFill>
                <a:srgbClr val="000000"/>
              </a:solidFill>
            </a:endParaRPr>
          </a:p>
        </p:txBody>
      </p:sp>
    </p:spTree>
  </p:cSld>
  <p:clrMapOvr>
    <a:masterClrMapping/>
  </p:clrMapOvr>
  <p:transition advClick="0">
    <p:push/>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6CE883-085D-4E36-9E97-CC973775C3E1}" type="slidenum">
              <a:rPr lang="en-US" smtClean="0">
                <a:solidFill>
                  <a:srgbClr val="000000"/>
                </a:solidFill>
              </a:rPr>
              <a:pPr/>
              <a:t>‹#›</a:t>
            </a:fld>
            <a:endParaRPr lang="en-US">
              <a:solidFill>
                <a:srgbClr val="000000"/>
              </a:solidFill>
            </a:endParaRPr>
          </a:p>
        </p:txBody>
      </p:sp>
    </p:spTree>
  </p:cSld>
  <p:clrMapOvr>
    <a:masterClrMapping/>
  </p:clrMapOvr>
  <p:transition advClick="0">
    <p:push/>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622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86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F56B8D7-35E9-4CE5-8AC0-FF4B5B750F0C}" type="slidenum">
              <a:rPr lang="en-US" smtClean="0">
                <a:solidFill>
                  <a:srgbClr val="000000"/>
                </a:solidFill>
              </a:rPr>
              <a:pPr/>
              <a:t>‹#›</a:t>
            </a:fld>
            <a:endParaRPr lang="en-US">
              <a:solidFill>
                <a:srgbClr val="000000"/>
              </a:solidFill>
            </a:endParaRPr>
          </a:p>
        </p:txBody>
      </p:sp>
    </p:spTree>
  </p:cSld>
  <p:clrMapOvr>
    <a:masterClrMapping/>
  </p:clrMapOvr>
  <p:transition advClick="0">
    <p:push/>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8F3CE60-B07C-46F8-9D02-8AFFB412E573}" type="slidenum">
              <a:rPr lang="en-US" smtClean="0">
                <a:solidFill>
                  <a:srgbClr val="000000"/>
                </a:solidFill>
              </a:rPr>
              <a:pPr/>
              <a:t>‹#›</a:t>
            </a:fld>
            <a:endParaRPr lang="en-US">
              <a:solidFill>
                <a:srgbClr val="000000"/>
              </a:solidFill>
            </a:endParaRPr>
          </a:p>
        </p:txBody>
      </p:sp>
    </p:spTree>
  </p:cSld>
  <p:clrMapOvr>
    <a:masterClrMapping/>
  </p:clrMapOvr>
  <p:transition advClick="0">
    <p:push/>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3140D70-5D34-4227-B618-922FC3FD26E1}" type="slidenum">
              <a:rPr lang="en-US" smtClean="0">
                <a:solidFill>
                  <a:srgbClr val="000000"/>
                </a:solidFill>
              </a:rPr>
              <a:pPr/>
              <a:t>‹#›</a:t>
            </a:fld>
            <a:endParaRPr lang="en-US">
              <a:solidFill>
                <a:srgbClr val="000000"/>
              </a:solidFill>
            </a:endParaRPr>
          </a:p>
        </p:txBody>
      </p:sp>
    </p:spTree>
  </p:cSld>
  <p:clrMapOvr>
    <a:masterClrMapping/>
  </p:clrMapOvr>
  <p:transition advClick="0">
    <p:push/>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33FFCFA-EFF7-4AA1-B1C8-A86A8185ED43}" type="slidenum">
              <a:rPr lang="en-US" smtClean="0">
                <a:solidFill>
                  <a:srgbClr val="000000"/>
                </a:solidFill>
              </a:rPr>
              <a:pPr/>
              <a:t>‹#›</a:t>
            </a:fld>
            <a:endParaRPr lang="en-US">
              <a:solidFill>
                <a:srgbClr val="000000"/>
              </a:solidFill>
            </a:endParaRPr>
          </a:p>
        </p:txBody>
      </p:sp>
    </p:spTree>
  </p:cSld>
  <p:clrMapOvr>
    <a:masterClrMapping/>
  </p:clrMapOvr>
  <p:transition advClick="0">
    <p:push/>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6C94013-24C2-49ED-A5EE-E1C93FEA0A18}" type="slidenum">
              <a:rPr lang="en-US" smtClean="0">
                <a:solidFill>
                  <a:srgbClr val="000000"/>
                </a:solidFill>
              </a:rPr>
              <a:pPr/>
              <a:t>‹#›</a:t>
            </a:fld>
            <a:endParaRPr lang="en-US">
              <a:solidFill>
                <a:srgbClr val="000000"/>
              </a:solidFill>
            </a:endParaRPr>
          </a:p>
        </p:txBody>
      </p:sp>
    </p:spTree>
  </p:cSld>
  <p:clrMapOvr>
    <a:masterClrMapping/>
  </p:clrMapOvr>
  <p:transition advClick="0">
    <p:pu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D3D5ACE-AFF5-46EE-B03D-52A5C67366D7}" type="slidenum">
              <a:rPr lang="en-US" smtClean="0">
                <a:solidFill>
                  <a:srgbClr val="000000"/>
                </a:solidFill>
              </a:rPr>
              <a:pPr/>
              <a:t>‹#›</a:t>
            </a:fld>
            <a:endParaRPr lang="en-US">
              <a:solidFill>
                <a:srgbClr val="000000"/>
              </a:solidFill>
            </a:endParaRPr>
          </a:p>
        </p:txBody>
      </p:sp>
    </p:spTree>
  </p:cSld>
  <p:clrMapOvr>
    <a:masterClrMapping/>
  </p:clrMapOvr>
  <p:transition advClick="0">
    <p:push/>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23961A9-4D4A-4ADC-A1C8-98A5D4527AC1}" type="slidenum">
              <a:rPr lang="en-US" smtClean="0">
                <a:solidFill>
                  <a:srgbClr val="000000"/>
                </a:solidFill>
              </a:rPr>
              <a:pPr/>
              <a:t>‹#›</a:t>
            </a:fld>
            <a:endParaRPr lang="en-US">
              <a:solidFill>
                <a:srgbClr val="000000"/>
              </a:solidFill>
            </a:endParaRPr>
          </a:p>
        </p:txBody>
      </p:sp>
    </p:spTree>
  </p:cSld>
  <p:clrMapOvr>
    <a:masterClrMapping/>
  </p:clrMapOvr>
  <p:transition advClick="0">
    <p:push/>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622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2D3122E-7F19-4A12-888B-77C15545012F}" type="slidenum">
              <a:rPr lang="en-US" smtClean="0">
                <a:solidFill>
                  <a:srgbClr val="000000"/>
                </a:solidFill>
              </a:rPr>
              <a:pPr/>
              <a:t>‹#›</a:t>
            </a:fld>
            <a:endParaRPr lang="en-US">
              <a:solidFill>
                <a:srgbClr val="000000"/>
              </a:solidFill>
            </a:endParaRPr>
          </a:p>
        </p:txBody>
      </p:sp>
    </p:spTree>
  </p:cSld>
  <p:clrMapOvr>
    <a:masterClrMapping/>
  </p:clrMapOvr>
  <p:transition advClick="0">
    <p:push/>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53629B1-0FAB-41B3-8F1C-9776B96F774F}" type="slidenum">
              <a:rPr lang="en-US">
                <a:solidFill>
                  <a:srgbClr val="000000"/>
                </a:solidFill>
              </a: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E62A60C-43D7-41FA-8176-BFDF1648A629}" type="slidenum">
              <a:rPr lang="en-US">
                <a:solidFill>
                  <a:srgbClr val="000000"/>
                </a:solidFill>
              </a: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3BC110-4360-414C-AABB-6B630457427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9830ADF-6AA4-45A7-AB02-161CA0EF86B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AD7482B-5F11-4BCA-8294-6B989C08EB0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4BFB76-03D8-4A36-8D3F-C19579EDD39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1CE6B22-3A56-4E7B-A95E-81604CBFD41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C196F28-1BDA-48B1-832A-BF4A9BDC0DB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20FD462-F133-4CD1-9819-4D7E1F64ED7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F304311-08C6-4339-8362-2A98D950D32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F6BB125-5E70-4CA5-8EFC-B395458B94A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E51EBD-1A5C-40B9-8FD4-4216020D892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4DD3D2-CC86-411A-9148-790A2035611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08623050-BDD9-47AC-A45B-3EAEBA2BC5E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07ACF5F5-7AD4-4AED-908A-97453EEE637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4.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4.jpe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7" descr="0-Background"/>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609600"/>
            <a:ext cx="6096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2362200" y="1981200"/>
            <a:ext cx="6096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mj-lt"/>
              </a:defRPr>
            </a:lvl1pPr>
          </a:lstStyle>
          <a:p>
            <a:pPr eaLnBrk="0" fontAlgn="base" hangingPunct="0">
              <a:spcBef>
                <a:spcPct val="0"/>
              </a:spcBef>
              <a:spcAft>
                <a:spcPct val="0"/>
              </a:spcAft>
              <a:defRPr/>
            </a:pPr>
            <a:endParaRPr lang="en-US">
              <a:solidFill>
                <a:srgbClr val="6633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j-lt"/>
              </a:defRPr>
            </a:lvl1pPr>
          </a:lstStyle>
          <a:p>
            <a:pPr algn="ctr" eaLnBrk="0" fontAlgn="base" hangingPunct="0">
              <a:spcBef>
                <a:spcPct val="0"/>
              </a:spcBef>
              <a:spcAft>
                <a:spcPct val="0"/>
              </a:spcAft>
              <a:defRPr/>
            </a:pPr>
            <a:endParaRPr lang="en-US">
              <a:solidFill>
                <a:srgbClr val="6633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j-lt"/>
              </a:defRPr>
            </a:lvl1pPr>
          </a:lstStyle>
          <a:p>
            <a:pPr eaLnBrk="0" fontAlgn="base" hangingPunct="0">
              <a:spcBef>
                <a:spcPct val="0"/>
              </a:spcBef>
              <a:spcAft>
                <a:spcPct val="0"/>
              </a:spcAft>
              <a:defRPr/>
            </a:pPr>
            <a:fld id="{0C5D9E26-7E51-41B0-ACC4-9FEBE73C965B}" type="slidenum">
              <a:rPr lang="en-US">
                <a:solidFill>
                  <a:srgbClr val="663300"/>
                </a:solidFill>
                <a:effectLst>
                  <a:outerShdw blurRad="38100" dist="38100" dir="2700000" algn="tl">
                    <a:srgbClr val="000000">
                      <a:alpha val="43137"/>
                    </a:srgbClr>
                  </a:outerShdw>
                </a:effectLst>
              </a:rPr>
              <a:pPr eaLnBrk="0" fontAlgn="base" hangingPunct="0">
                <a:spcBef>
                  <a:spcPct val="0"/>
                </a:spcBef>
                <a:spcAft>
                  <a:spcPct val="0"/>
                </a:spcAft>
                <a:defRPr/>
              </a:pPr>
              <a:t>‹#›</a:t>
            </a:fld>
            <a:endParaRPr lang="en-US">
              <a:solidFill>
                <a:srgbClr val="663300"/>
              </a:solidFill>
              <a:effectLst>
                <a:outerShdw blurRad="38100" dist="38100" dir="2700000" algn="tl">
                  <a:srgbClr val="000000">
                    <a:alpha val="43137"/>
                  </a:srgbClr>
                </a:outerShdw>
              </a:effectLst>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eaLnBrk="1" fontAlgn="base" hangingPunct="1">
        <a:spcBef>
          <a:spcPct val="0"/>
        </a:spcBef>
        <a:spcAft>
          <a:spcPct val="0"/>
        </a:spcAft>
        <a:defRPr sz="4800">
          <a:solidFill>
            <a:schemeClr val="tx2"/>
          </a:solidFill>
          <a:latin typeface="+mj-lt"/>
          <a:ea typeface="+mj-ea"/>
          <a:cs typeface="+mj-cs"/>
        </a:defRPr>
      </a:lvl1pPr>
      <a:lvl2pPr algn="ctr" rtl="0" eaLnBrk="1" fontAlgn="base" hangingPunct="1">
        <a:spcBef>
          <a:spcPct val="0"/>
        </a:spcBef>
        <a:spcAft>
          <a:spcPct val="0"/>
        </a:spcAft>
        <a:defRPr sz="4800">
          <a:solidFill>
            <a:schemeClr val="tx2"/>
          </a:solidFill>
          <a:latin typeface="Times New Roman" pitchFamily="18" charset="0"/>
        </a:defRPr>
      </a:lvl2pPr>
      <a:lvl3pPr algn="ctr" rtl="0" eaLnBrk="1" fontAlgn="base" hangingPunct="1">
        <a:spcBef>
          <a:spcPct val="0"/>
        </a:spcBef>
        <a:spcAft>
          <a:spcPct val="0"/>
        </a:spcAft>
        <a:defRPr sz="4800">
          <a:solidFill>
            <a:schemeClr val="tx2"/>
          </a:solidFill>
          <a:latin typeface="Times New Roman" pitchFamily="18" charset="0"/>
        </a:defRPr>
      </a:lvl3pPr>
      <a:lvl4pPr algn="ctr" rtl="0" eaLnBrk="1" fontAlgn="base" hangingPunct="1">
        <a:spcBef>
          <a:spcPct val="0"/>
        </a:spcBef>
        <a:spcAft>
          <a:spcPct val="0"/>
        </a:spcAft>
        <a:defRPr sz="4800">
          <a:solidFill>
            <a:schemeClr val="tx2"/>
          </a:solidFill>
          <a:latin typeface="Times New Roman" pitchFamily="18" charset="0"/>
        </a:defRPr>
      </a:lvl4pPr>
      <a:lvl5pPr algn="ctr" rtl="0" eaLnBrk="1" fontAlgn="base" hangingPunct="1">
        <a:spcBef>
          <a:spcPct val="0"/>
        </a:spcBef>
        <a:spcAft>
          <a:spcPct val="0"/>
        </a:spcAft>
        <a:defRPr sz="4800">
          <a:solidFill>
            <a:schemeClr val="tx2"/>
          </a:solidFill>
          <a:latin typeface="Times New Roman" pitchFamily="18" charset="0"/>
        </a:defRPr>
      </a:lvl5pPr>
      <a:lvl6pPr marL="457200" algn="ctr" rtl="0" eaLnBrk="1" fontAlgn="base" hangingPunct="1">
        <a:spcBef>
          <a:spcPct val="0"/>
        </a:spcBef>
        <a:spcAft>
          <a:spcPct val="0"/>
        </a:spcAft>
        <a:defRPr sz="4800">
          <a:solidFill>
            <a:schemeClr val="tx2"/>
          </a:solidFill>
          <a:latin typeface="Times New Roman" pitchFamily="18" charset="0"/>
        </a:defRPr>
      </a:lvl6pPr>
      <a:lvl7pPr marL="914400" algn="ctr" rtl="0" eaLnBrk="1" fontAlgn="base" hangingPunct="1">
        <a:spcBef>
          <a:spcPct val="0"/>
        </a:spcBef>
        <a:spcAft>
          <a:spcPct val="0"/>
        </a:spcAft>
        <a:defRPr sz="4800">
          <a:solidFill>
            <a:schemeClr val="tx2"/>
          </a:solidFill>
          <a:latin typeface="Times New Roman" pitchFamily="18" charset="0"/>
        </a:defRPr>
      </a:lvl7pPr>
      <a:lvl8pPr marL="1371600" algn="ctr" rtl="0" eaLnBrk="1" fontAlgn="base" hangingPunct="1">
        <a:spcBef>
          <a:spcPct val="0"/>
        </a:spcBef>
        <a:spcAft>
          <a:spcPct val="0"/>
        </a:spcAft>
        <a:defRPr sz="4800">
          <a:solidFill>
            <a:schemeClr val="tx2"/>
          </a:solidFill>
          <a:latin typeface="Times New Roman" pitchFamily="18" charset="0"/>
        </a:defRPr>
      </a:lvl8pPr>
      <a:lvl9pPr marL="1828800" algn="ctr" rtl="0" eaLnBrk="1" fontAlgn="base" hangingPunct="1">
        <a:spcBef>
          <a:spcPct val="0"/>
        </a:spcBef>
        <a:spcAft>
          <a:spcPct val="0"/>
        </a:spcAft>
        <a:defRPr sz="48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b="1">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b="1">
          <a:solidFill>
            <a:srgbClr val="000000"/>
          </a:solidFill>
          <a:latin typeface="+mn-lt"/>
        </a:defRPr>
      </a:lvl2pPr>
      <a:lvl3pPr marL="1143000" indent="-228600" algn="l" rtl="0" eaLnBrk="1" fontAlgn="base" hangingPunct="1">
        <a:spcBef>
          <a:spcPct val="20000"/>
        </a:spcBef>
        <a:spcAft>
          <a:spcPct val="0"/>
        </a:spcAft>
        <a:buChar char="•"/>
        <a:defRPr sz="2400" b="1">
          <a:solidFill>
            <a:srgbClr val="000000"/>
          </a:solidFill>
          <a:latin typeface="+mn-lt"/>
        </a:defRPr>
      </a:lvl3pPr>
      <a:lvl4pPr marL="1600200" indent="-228600" algn="l" rtl="0" eaLnBrk="1" fontAlgn="base" hangingPunct="1">
        <a:spcBef>
          <a:spcPct val="20000"/>
        </a:spcBef>
        <a:spcAft>
          <a:spcPct val="0"/>
        </a:spcAft>
        <a:buChar char="–"/>
        <a:defRPr sz="2000" b="1">
          <a:solidFill>
            <a:srgbClr val="000000"/>
          </a:solidFill>
          <a:latin typeface="+mn-lt"/>
        </a:defRPr>
      </a:lvl4pPr>
      <a:lvl5pPr marL="2057400" indent="-228600" algn="l" rtl="0" eaLnBrk="1" fontAlgn="base" hangingPunct="1">
        <a:spcBef>
          <a:spcPct val="20000"/>
        </a:spcBef>
        <a:spcAft>
          <a:spcPct val="0"/>
        </a:spcAft>
        <a:buChar char="»"/>
        <a:defRPr sz="2000" b="1">
          <a:solidFill>
            <a:srgbClr val="000000"/>
          </a:solidFill>
          <a:latin typeface="+mn-lt"/>
        </a:defRPr>
      </a:lvl5pPr>
      <a:lvl6pPr marL="2514600" indent="-228600" algn="l" rtl="0" eaLnBrk="1" fontAlgn="base" hangingPunct="1">
        <a:spcBef>
          <a:spcPct val="20000"/>
        </a:spcBef>
        <a:spcAft>
          <a:spcPct val="0"/>
        </a:spcAft>
        <a:buChar char="»"/>
        <a:defRPr sz="2000" b="1">
          <a:solidFill>
            <a:srgbClr val="000000"/>
          </a:solidFill>
          <a:latin typeface="+mn-lt"/>
        </a:defRPr>
      </a:lvl6pPr>
      <a:lvl7pPr marL="2971800" indent="-228600" algn="l" rtl="0" eaLnBrk="1" fontAlgn="base" hangingPunct="1">
        <a:spcBef>
          <a:spcPct val="20000"/>
        </a:spcBef>
        <a:spcAft>
          <a:spcPct val="0"/>
        </a:spcAft>
        <a:buChar char="»"/>
        <a:defRPr sz="2000" b="1">
          <a:solidFill>
            <a:srgbClr val="000000"/>
          </a:solidFill>
          <a:latin typeface="+mn-lt"/>
        </a:defRPr>
      </a:lvl7pPr>
      <a:lvl8pPr marL="3429000" indent="-228600" algn="l" rtl="0" eaLnBrk="1" fontAlgn="base" hangingPunct="1">
        <a:spcBef>
          <a:spcPct val="20000"/>
        </a:spcBef>
        <a:spcAft>
          <a:spcPct val="0"/>
        </a:spcAft>
        <a:buChar char="»"/>
        <a:defRPr sz="2000" b="1">
          <a:solidFill>
            <a:srgbClr val="000000"/>
          </a:solidFill>
          <a:latin typeface="+mn-lt"/>
        </a:defRPr>
      </a:lvl8pPr>
      <a:lvl9pPr marL="3886200" indent="-228600" algn="l" rtl="0" eaLnBrk="1" fontAlgn="base" hangingPunct="1">
        <a:spcBef>
          <a:spcPct val="20000"/>
        </a:spcBef>
        <a:spcAft>
          <a:spcPct val="0"/>
        </a:spcAft>
        <a:buChar char="»"/>
        <a:defRPr sz="2000" b="1">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362200" y="609600"/>
            <a:ext cx="6096000" cy="11430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2362200" y="1981200"/>
            <a:ext cx="6096000" cy="41148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93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eaLnBrk="0" fontAlgn="base" hangingPunct="0">
              <a:spcBef>
                <a:spcPct val="0"/>
              </a:spcBef>
              <a:spcAft>
                <a:spcPct val="0"/>
              </a:spcAft>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993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993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CBA81290-1778-47FD-8C68-81578D8411F5}" type="slidenum">
              <a:rPr lang="en-US" smtClean="0">
                <a:solidFill>
                  <a:srgbClr val="000000"/>
                </a:solidFill>
                <a:effectLst>
                  <a:outerShdw blurRad="38100" dist="38100" dir="2700000" algn="tl">
                    <a:srgbClr val="000000">
                      <a:alpha val="43137"/>
                    </a:srgbClr>
                  </a:outerShdw>
                </a:effectLst>
                <a:latin typeface="Times New Roman" pitchFamily="18" charset="0"/>
              </a:rPr>
              <a:pPr eaLnBrk="0" fontAlgn="base" hangingPunct="0">
                <a:spcBef>
                  <a:spcPct val="0"/>
                </a:spcBef>
                <a:spcAft>
                  <a:spcPct val="0"/>
                </a:spcAft>
              </a:pPr>
              <a:t>‹#›</a:t>
            </a:fld>
            <a:endParaRPr lang="en-US">
              <a:solidFill>
                <a:srgbClr val="000000"/>
              </a:solidFill>
              <a:effectLst>
                <a:outerShdw blurRad="38100" dist="38100" dir="2700000" algn="tl">
                  <a:srgbClr val="000000">
                    <a:alpha val="43137"/>
                  </a:srgbClr>
                </a:outerShdw>
              </a:effectLst>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40" r:id="rId13"/>
  </p:sldLayoutIdLst>
  <p:transition advClick="0">
    <p:push/>
  </p:transition>
  <p:timing>
    <p:tnLst>
      <p:par>
        <p:cTn id="1" dur="indefinite" restart="never" nodeType="tmRoot"/>
      </p:par>
    </p:tnLst>
  </p:timing>
  <p:txStyles>
    <p:titleStyle>
      <a:lvl1pPr algn="ctr" rtl="0" eaLnBrk="1" fontAlgn="base" hangingPunct="1">
        <a:spcBef>
          <a:spcPct val="0"/>
        </a:spcBef>
        <a:spcAft>
          <a:spcPct val="0"/>
        </a:spcAft>
        <a:defRPr sz="48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vl2pPr algn="ctr" rtl="0" eaLnBrk="1" fontAlgn="base" hangingPunct="1">
        <a:spcBef>
          <a:spcPct val="0"/>
        </a:spcBef>
        <a:spcAft>
          <a:spcPct val="0"/>
        </a:spcAft>
        <a:defRPr sz="4800" b="1">
          <a:solidFill>
            <a:schemeClr val="tx1"/>
          </a:solidFill>
          <a:latin typeface="Impress BT" pitchFamily="66" charset="0"/>
        </a:defRPr>
      </a:lvl2pPr>
      <a:lvl3pPr algn="ctr" rtl="0" eaLnBrk="1" fontAlgn="base" hangingPunct="1">
        <a:spcBef>
          <a:spcPct val="0"/>
        </a:spcBef>
        <a:spcAft>
          <a:spcPct val="0"/>
        </a:spcAft>
        <a:defRPr sz="4800" b="1">
          <a:solidFill>
            <a:schemeClr val="tx1"/>
          </a:solidFill>
          <a:latin typeface="Impress BT" pitchFamily="66" charset="0"/>
        </a:defRPr>
      </a:lvl3pPr>
      <a:lvl4pPr algn="ctr" rtl="0" eaLnBrk="1" fontAlgn="base" hangingPunct="1">
        <a:spcBef>
          <a:spcPct val="0"/>
        </a:spcBef>
        <a:spcAft>
          <a:spcPct val="0"/>
        </a:spcAft>
        <a:defRPr sz="4800" b="1">
          <a:solidFill>
            <a:schemeClr val="tx1"/>
          </a:solidFill>
          <a:latin typeface="Impress BT" pitchFamily="66" charset="0"/>
        </a:defRPr>
      </a:lvl4pPr>
      <a:lvl5pPr algn="ctr" rtl="0" eaLnBrk="1" fontAlgn="base" hangingPunct="1">
        <a:spcBef>
          <a:spcPct val="0"/>
        </a:spcBef>
        <a:spcAft>
          <a:spcPct val="0"/>
        </a:spcAft>
        <a:defRPr sz="4800" b="1">
          <a:solidFill>
            <a:schemeClr val="tx1"/>
          </a:solidFill>
          <a:latin typeface="Impress BT" pitchFamily="66" charset="0"/>
        </a:defRPr>
      </a:lvl5pPr>
      <a:lvl6pPr marL="457200" algn="ctr" rtl="0" eaLnBrk="1" fontAlgn="base" hangingPunct="1">
        <a:spcBef>
          <a:spcPct val="0"/>
        </a:spcBef>
        <a:spcAft>
          <a:spcPct val="0"/>
        </a:spcAft>
        <a:defRPr sz="4800" b="1">
          <a:solidFill>
            <a:schemeClr val="tx1"/>
          </a:solidFill>
          <a:latin typeface="Impress BT" pitchFamily="66" charset="0"/>
        </a:defRPr>
      </a:lvl6pPr>
      <a:lvl7pPr marL="914400" algn="ctr" rtl="0" eaLnBrk="1" fontAlgn="base" hangingPunct="1">
        <a:spcBef>
          <a:spcPct val="0"/>
        </a:spcBef>
        <a:spcAft>
          <a:spcPct val="0"/>
        </a:spcAft>
        <a:defRPr sz="4800" b="1">
          <a:solidFill>
            <a:schemeClr val="tx1"/>
          </a:solidFill>
          <a:latin typeface="Impress BT" pitchFamily="66" charset="0"/>
        </a:defRPr>
      </a:lvl7pPr>
      <a:lvl8pPr marL="1371600" algn="ctr" rtl="0" eaLnBrk="1" fontAlgn="base" hangingPunct="1">
        <a:spcBef>
          <a:spcPct val="0"/>
        </a:spcBef>
        <a:spcAft>
          <a:spcPct val="0"/>
        </a:spcAft>
        <a:defRPr sz="4800" b="1">
          <a:solidFill>
            <a:schemeClr val="tx1"/>
          </a:solidFill>
          <a:latin typeface="Impress BT" pitchFamily="66" charset="0"/>
        </a:defRPr>
      </a:lvl8pPr>
      <a:lvl9pPr marL="1828800" algn="ctr" rtl="0" eaLnBrk="1" fontAlgn="base" hangingPunct="1">
        <a:spcBef>
          <a:spcPct val="0"/>
        </a:spcBef>
        <a:spcAft>
          <a:spcPct val="0"/>
        </a:spcAft>
        <a:defRPr sz="4800" b="1">
          <a:solidFill>
            <a:schemeClr val="tx1"/>
          </a:solidFill>
          <a:latin typeface="Impress BT" pitchFamily="66" charset="0"/>
        </a:defRPr>
      </a:lvl9pPr>
    </p:titleStyle>
    <p:bodyStyle>
      <a:lvl1pPr marL="342900" indent="-342900" algn="l" rtl="0" eaLnBrk="1" fontAlgn="base" hangingPunct="1">
        <a:spcBef>
          <a:spcPct val="20000"/>
        </a:spcBef>
        <a:spcAft>
          <a:spcPct val="0"/>
        </a:spcAft>
        <a:buChar char="•"/>
        <a:defRPr sz="3200" b="1">
          <a:solidFill>
            <a:srgbClr val="000099"/>
          </a:solidFill>
          <a:latin typeface="+mn-lt"/>
          <a:ea typeface="+mn-ea"/>
          <a:cs typeface="+mn-cs"/>
        </a:defRPr>
      </a:lvl1pPr>
      <a:lvl2pPr marL="742950" indent="-285750" algn="l" rtl="0" eaLnBrk="1" fontAlgn="base" hangingPunct="1">
        <a:spcBef>
          <a:spcPct val="20000"/>
        </a:spcBef>
        <a:spcAft>
          <a:spcPct val="0"/>
        </a:spcAft>
        <a:buChar char="–"/>
        <a:defRPr sz="2800" b="1">
          <a:solidFill>
            <a:srgbClr val="000099"/>
          </a:solidFill>
          <a:latin typeface="+mn-lt"/>
        </a:defRPr>
      </a:lvl2pPr>
      <a:lvl3pPr marL="1143000" indent="-228600" algn="l" rtl="0" eaLnBrk="1" fontAlgn="base" hangingPunct="1">
        <a:spcBef>
          <a:spcPct val="20000"/>
        </a:spcBef>
        <a:spcAft>
          <a:spcPct val="0"/>
        </a:spcAft>
        <a:buChar char="•"/>
        <a:defRPr sz="2400" b="1">
          <a:solidFill>
            <a:srgbClr val="000099"/>
          </a:solidFill>
          <a:latin typeface="+mn-lt"/>
        </a:defRPr>
      </a:lvl3pPr>
      <a:lvl4pPr marL="1600200" indent="-228600" algn="l" rtl="0" eaLnBrk="1" fontAlgn="base" hangingPunct="1">
        <a:spcBef>
          <a:spcPct val="20000"/>
        </a:spcBef>
        <a:spcAft>
          <a:spcPct val="0"/>
        </a:spcAft>
        <a:buChar char="–"/>
        <a:defRPr sz="2000" b="1">
          <a:solidFill>
            <a:srgbClr val="000099"/>
          </a:solidFill>
          <a:latin typeface="+mn-lt"/>
        </a:defRPr>
      </a:lvl4pPr>
      <a:lvl5pPr marL="2057400" indent="-228600" algn="l" rtl="0" eaLnBrk="1" fontAlgn="base" hangingPunct="1">
        <a:spcBef>
          <a:spcPct val="20000"/>
        </a:spcBef>
        <a:spcAft>
          <a:spcPct val="0"/>
        </a:spcAft>
        <a:buChar char="»"/>
        <a:defRPr sz="2000" b="1">
          <a:solidFill>
            <a:srgbClr val="000099"/>
          </a:solidFill>
          <a:latin typeface="+mn-lt"/>
        </a:defRPr>
      </a:lvl5pPr>
      <a:lvl6pPr marL="2514600" indent="-228600" algn="l" rtl="0" eaLnBrk="1" fontAlgn="base" hangingPunct="1">
        <a:spcBef>
          <a:spcPct val="20000"/>
        </a:spcBef>
        <a:spcAft>
          <a:spcPct val="0"/>
        </a:spcAft>
        <a:buChar char="»"/>
        <a:defRPr sz="2000" b="1">
          <a:solidFill>
            <a:srgbClr val="000099"/>
          </a:solidFill>
          <a:latin typeface="+mn-lt"/>
        </a:defRPr>
      </a:lvl6pPr>
      <a:lvl7pPr marL="2971800" indent="-228600" algn="l" rtl="0" eaLnBrk="1" fontAlgn="base" hangingPunct="1">
        <a:spcBef>
          <a:spcPct val="20000"/>
        </a:spcBef>
        <a:spcAft>
          <a:spcPct val="0"/>
        </a:spcAft>
        <a:buChar char="»"/>
        <a:defRPr sz="2000" b="1">
          <a:solidFill>
            <a:srgbClr val="000099"/>
          </a:solidFill>
          <a:latin typeface="+mn-lt"/>
        </a:defRPr>
      </a:lvl7pPr>
      <a:lvl8pPr marL="3429000" indent="-228600" algn="l" rtl="0" eaLnBrk="1" fontAlgn="base" hangingPunct="1">
        <a:spcBef>
          <a:spcPct val="20000"/>
        </a:spcBef>
        <a:spcAft>
          <a:spcPct val="0"/>
        </a:spcAft>
        <a:buChar char="»"/>
        <a:defRPr sz="2000" b="1">
          <a:solidFill>
            <a:srgbClr val="000099"/>
          </a:solidFill>
          <a:latin typeface="+mn-lt"/>
        </a:defRPr>
      </a:lvl8pPr>
      <a:lvl9pPr marL="3886200" indent="-228600" algn="l" rtl="0" eaLnBrk="1" fontAlgn="base" hangingPunct="1">
        <a:spcBef>
          <a:spcPct val="20000"/>
        </a:spcBef>
        <a:spcAft>
          <a:spcPct val="0"/>
        </a:spcAft>
        <a:buChar char="»"/>
        <a:defRPr sz="2000" b="1">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mj-lt"/>
              </a:defRPr>
            </a:lvl1pPr>
          </a:lstStyle>
          <a:p>
            <a:pPr eaLnBrk="0" fontAlgn="base" hangingPunct="0">
              <a:spcBef>
                <a:spcPct val="0"/>
              </a:spcBef>
              <a:spcAft>
                <a:spcPct val="0"/>
              </a:spcAft>
            </a:pPr>
            <a:endParaRPr lang="en-US">
              <a:solidFill>
                <a:srgbClr val="663300"/>
              </a:solidFill>
              <a:effectLst>
                <a:outerShdw blurRad="38100" dist="38100" dir="2700000" algn="tl">
                  <a:srgbClr val="000000">
                    <a:alpha val="43137"/>
                  </a:srgbClr>
                </a:outerShdw>
              </a:effectLst>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j-lt"/>
              </a:defRPr>
            </a:lvl1pPr>
          </a:lstStyle>
          <a:p>
            <a:pPr algn="ctr" eaLnBrk="0" fontAlgn="base" hangingPunct="0">
              <a:spcBef>
                <a:spcPct val="0"/>
              </a:spcBef>
              <a:spcAft>
                <a:spcPct val="0"/>
              </a:spcAft>
            </a:pPr>
            <a:endParaRPr lang="en-US">
              <a:solidFill>
                <a:srgbClr val="663300"/>
              </a:solidFill>
              <a:effectLst>
                <a:outerShdw blurRad="38100" dist="38100" dir="2700000" algn="tl">
                  <a:srgbClr val="000000">
                    <a:alpha val="43137"/>
                  </a:srgbClr>
                </a:outerShdw>
              </a:effectLst>
            </a:endParaRP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j-lt"/>
              </a:defRPr>
            </a:lvl1pPr>
          </a:lstStyle>
          <a:p>
            <a:pPr eaLnBrk="0" fontAlgn="base" hangingPunct="0">
              <a:spcBef>
                <a:spcPct val="0"/>
              </a:spcBef>
              <a:spcAft>
                <a:spcPct val="0"/>
              </a:spcAft>
            </a:pPr>
            <a:fld id="{CBA81290-1778-47FD-8C68-81578D8411F5}" type="slidenum">
              <a:rPr lang="en-US" smtClean="0">
                <a:solidFill>
                  <a:srgbClr val="663300"/>
                </a:solidFill>
                <a:effectLst>
                  <a:outerShdw blurRad="38100" dist="38100" dir="2700000" algn="tl">
                    <a:srgbClr val="000000">
                      <a:alpha val="43137"/>
                    </a:srgbClr>
                  </a:outerShdw>
                </a:effectLst>
              </a:rPr>
              <a:pPr eaLnBrk="0" fontAlgn="base" hangingPunct="0">
                <a:spcBef>
                  <a:spcPct val="0"/>
                </a:spcBef>
                <a:spcAft>
                  <a:spcPct val="0"/>
                </a:spcAft>
              </a:pPr>
              <a:t>‹#›</a:t>
            </a:fld>
            <a:endParaRPr lang="en-US">
              <a:solidFill>
                <a:srgbClr val="663300"/>
              </a:solidFill>
              <a:effectLst>
                <a:outerShdw blurRad="38100" dist="38100" dir="2700000" algn="tl">
                  <a:srgbClr val="000000">
                    <a:alpha val="43137"/>
                  </a:srgbClr>
                </a:outerShdw>
              </a:effectLst>
            </a:endParaRP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ctr" rtl="0" eaLnBrk="1" fontAlgn="base" hangingPunct="1">
        <a:spcBef>
          <a:spcPct val="0"/>
        </a:spcBef>
        <a:spcAft>
          <a:spcPct val="0"/>
        </a:spcAft>
        <a:defRPr sz="4800">
          <a:solidFill>
            <a:schemeClr val="tx2"/>
          </a:solidFill>
          <a:latin typeface="+mj-lt"/>
          <a:ea typeface="+mj-ea"/>
          <a:cs typeface="+mj-cs"/>
        </a:defRPr>
      </a:lvl1pPr>
      <a:lvl2pPr algn="ctr" rtl="0" eaLnBrk="1" fontAlgn="base" hangingPunct="1">
        <a:spcBef>
          <a:spcPct val="0"/>
        </a:spcBef>
        <a:spcAft>
          <a:spcPct val="0"/>
        </a:spcAft>
        <a:defRPr sz="4800">
          <a:solidFill>
            <a:schemeClr val="tx2"/>
          </a:solidFill>
          <a:latin typeface="Times New Roman" pitchFamily="18" charset="0"/>
        </a:defRPr>
      </a:lvl2pPr>
      <a:lvl3pPr algn="ctr" rtl="0" eaLnBrk="1" fontAlgn="base" hangingPunct="1">
        <a:spcBef>
          <a:spcPct val="0"/>
        </a:spcBef>
        <a:spcAft>
          <a:spcPct val="0"/>
        </a:spcAft>
        <a:defRPr sz="4800">
          <a:solidFill>
            <a:schemeClr val="tx2"/>
          </a:solidFill>
          <a:latin typeface="Times New Roman" pitchFamily="18" charset="0"/>
        </a:defRPr>
      </a:lvl3pPr>
      <a:lvl4pPr algn="ctr" rtl="0" eaLnBrk="1" fontAlgn="base" hangingPunct="1">
        <a:spcBef>
          <a:spcPct val="0"/>
        </a:spcBef>
        <a:spcAft>
          <a:spcPct val="0"/>
        </a:spcAft>
        <a:defRPr sz="4800">
          <a:solidFill>
            <a:schemeClr val="tx2"/>
          </a:solidFill>
          <a:latin typeface="Times New Roman" pitchFamily="18" charset="0"/>
        </a:defRPr>
      </a:lvl4pPr>
      <a:lvl5pPr algn="ctr" rtl="0" eaLnBrk="1" fontAlgn="base" hangingPunct="1">
        <a:spcBef>
          <a:spcPct val="0"/>
        </a:spcBef>
        <a:spcAft>
          <a:spcPct val="0"/>
        </a:spcAft>
        <a:defRPr sz="4800">
          <a:solidFill>
            <a:schemeClr val="tx2"/>
          </a:solidFill>
          <a:latin typeface="Times New Roman" pitchFamily="18" charset="0"/>
        </a:defRPr>
      </a:lvl5pPr>
      <a:lvl6pPr marL="457200" algn="ctr" rtl="0" eaLnBrk="1" fontAlgn="base" hangingPunct="1">
        <a:spcBef>
          <a:spcPct val="0"/>
        </a:spcBef>
        <a:spcAft>
          <a:spcPct val="0"/>
        </a:spcAft>
        <a:defRPr sz="4800">
          <a:solidFill>
            <a:schemeClr val="tx2"/>
          </a:solidFill>
          <a:latin typeface="Times New Roman" pitchFamily="18" charset="0"/>
        </a:defRPr>
      </a:lvl6pPr>
      <a:lvl7pPr marL="914400" algn="ctr" rtl="0" eaLnBrk="1" fontAlgn="base" hangingPunct="1">
        <a:spcBef>
          <a:spcPct val="0"/>
        </a:spcBef>
        <a:spcAft>
          <a:spcPct val="0"/>
        </a:spcAft>
        <a:defRPr sz="4800">
          <a:solidFill>
            <a:schemeClr val="tx2"/>
          </a:solidFill>
          <a:latin typeface="Times New Roman" pitchFamily="18" charset="0"/>
        </a:defRPr>
      </a:lvl7pPr>
      <a:lvl8pPr marL="1371600" algn="ctr" rtl="0" eaLnBrk="1" fontAlgn="base" hangingPunct="1">
        <a:spcBef>
          <a:spcPct val="0"/>
        </a:spcBef>
        <a:spcAft>
          <a:spcPct val="0"/>
        </a:spcAft>
        <a:defRPr sz="4800">
          <a:solidFill>
            <a:schemeClr val="tx2"/>
          </a:solidFill>
          <a:latin typeface="Times New Roman" pitchFamily="18" charset="0"/>
        </a:defRPr>
      </a:lvl8pPr>
      <a:lvl9pPr marL="1828800" algn="ctr" rtl="0" eaLnBrk="1" fontAlgn="base" hangingPunct="1">
        <a:spcBef>
          <a:spcPct val="0"/>
        </a:spcBef>
        <a:spcAft>
          <a:spcPct val="0"/>
        </a:spcAft>
        <a:defRPr sz="48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b="1">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b="1">
          <a:solidFill>
            <a:srgbClr val="000000"/>
          </a:solidFill>
          <a:latin typeface="+mn-lt"/>
        </a:defRPr>
      </a:lvl2pPr>
      <a:lvl3pPr marL="1143000" indent="-228600" algn="l" rtl="0" eaLnBrk="1" fontAlgn="base" hangingPunct="1">
        <a:spcBef>
          <a:spcPct val="20000"/>
        </a:spcBef>
        <a:spcAft>
          <a:spcPct val="0"/>
        </a:spcAft>
        <a:buChar char="•"/>
        <a:defRPr sz="2400" b="1">
          <a:solidFill>
            <a:srgbClr val="000000"/>
          </a:solidFill>
          <a:latin typeface="+mn-lt"/>
        </a:defRPr>
      </a:lvl3pPr>
      <a:lvl4pPr marL="1600200" indent="-228600" algn="l" rtl="0" eaLnBrk="1" fontAlgn="base" hangingPunct="1">
        <a:spcBef>
          <a:spcPct val="20000"/>
        </a:spcBef>
        <a:spcAft>
          <a:spcPct val="0"/>
        </a:spcAft>
        <a:buChar char="–"/>
        <a:defRPr sz="2000" b="1">
          <a:solidFill>
            <a:srgbClr val="000000"/>
          </a:solidFill>
          <a:latin typeface="+mn-lt"/>
        </a:defRPr>
      </a:lvl4pPr>
      <a:lvl5pPr marL="2057400" indent="-228600" algn="l" rtl="0" eaLnBrk="1" fontAlgn="base" hangingPunct="1">
        <a:spcBef>
          <a:spcPct val="20000"/>
        </a:spcBef>
        <a:spcAft>
          <a:spcPct val="0"/>
        </a:spcAft>
        <a:buChar char="»"/>
        <a:defRPr sz="2000" b="1">
          <a:solidFill>
            <a:srgbClr val="000000"/>
          </a:solidFill>
          <a:latin typeface="+mn-lt"/>
        </a:defRPr>
      </a:lvl5pPr>
      <a:lvl6pPr marL="2514600" indent="-228600" algn="l" rtl="0" eaLnBrk="1" fontAlgn="base" hangingPunct="1">
        <a:spcBef>
          <a:spcPct val="20000"/>
        </a:spcBef>
        <a:spcAft>
          <a:spcPct val="0"/>
        </a:spcAft>
        <a:buChar char="»"/>
        <a:defRPr sz="2000" b="1">
          <a:solidFill>
            <a:srgbClr val="000000"/>
          </a:solidFill>
          <a:latin typeface="+mn-lt"/>
        </a:defRPr>
      </a:lvl6pPr>
      <a:lvl7pPr marL="2971800" indent="-228600" algn="l" rtl="0" eaLnBrk="1" fontAlgn="base" hangingPunct="1">
        <a:spcBef>
          <a:spcPct val="20000"/>
        </a:spcBef>
        <a:spcAft>
          <a:spcPct val="0"/>
        </a:spcAft>
        <a:buChar char="»"/>
        <a:defRPr sz="2000" b="1">
          <a:solidFill>
            <a:srgbClr val="000000"/>
          </a:solidFill>
          <a:latin typeface="+mn-lt"/>
        </a:defRPr>
      </a:lvl7pPr>
      <a:lvl8pPr marL="3429000" indent="-228600" algn="l" rtl="0" eaLnBrk="1" fontAlgn="base" hangingPunct="1">
        <a:spcBef>
          <a:spcPct val="20000"/>
        </a:spcBef>
        <a:spcAft>
          <a:spcPct val="0"/>
        </a:spcAft>
        <a:buChar char="»"/>
        <a:defRPr sz="2000" b="1">
          <a:solidFill>
            <a:srgbClr val="000000"/>
          </a:solidFill>
          <a:latin typeface="+mn-lt"/>
        </a:defRPr>
      </a:lvl8pPr>
      <a:lvl9pPr marL="3886200" indent="-228600" algn="l" rtl="0" eaLnBrk="1" fontAlgn="base" hangingPunct="1">
        <a:spcBef>
          <a:spcPct val="20000"/>
        </a:spcBef>
        <a:spcAft>
          <a:spcPct val="0"/>
        </a:spcAft>
        <a:buChar char="»"/>
        <a:defRPr sz="2000" b="1">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362200" y="609600"/>
            <a:ext cx="6096000" cy="11430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2362200" y="1981200"/>
            <a:ext cx="6096000" cy="41148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93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eaLnBrk="0" fontAlgn="base" hangingPunct="0">
              <a:spcBef>
                <a:spcPct val="0"/>
              </a:spcBef>
              <a:spcAft>
                <a:spcPct val="0"/>
              </a:spcAft>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993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993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CBA81290-1778-47FD-8C68-81578D8411F5}" type="slidenum">
              <a:rPr lang="en-US" smtClean="0">
                <a:solidFill>
                  <a:srgbClr val="000000"/>
                </a:solidFill>
                <a:effectLst>
                  <a:outerShdw blurRad="38100" dist="38100" dir="2700000" algn="tl">
                    <a:srgbClr val="000000">
                      <a:alpha val="43137"/>
                    </a:srgbClr>
                  </a:outerShdw>
                </a:effectLst>
                <a:latin typeface="Times New Roman" pitchFamily="18" charset="0"/>
              </a:rPr>
              <a:pPr eaLnBrk="0" fontAlgn="base" hangingPunct="0">
                <a:spcBef>
                  <a:spcPct val="0"/>
                </a:spcBef>
                <a:spcAft>
                  <a:spcPct val="0"/>
                </a:spcAft>
              </a:pPr>
              <a:t>‹#›</a:t>
            </a:fld>
            <a:endParaRPr lang="en-US">
              <a:solidFill>
                <a:srgbClr val="000000"/>
              </a:solidFill>
              <a:effectLst>
                <a:outerShdw blurRad="38100" dist="38100" dir="2700000" algn="tl">
                  <a:srgbClr val="000000">
                    <a:alpha val="43137"/>
                  </a:srgbClr>
                </a:outerShdw>
              </a:effectLst>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3" r:id="rId13"/>
  </p:sldLayoutIdLst>
  <p:transition advClick="0">
    <p:push/>
  </p:transition>
  <p:timing>
    <p:tnLst>
      <p:par>
        <p:cTn id="1" dur="indefinite" restart="never" nodeType="tmRoot"/>
      </p:par>
    </p:tnLst>
  </p:timing>
  <p:txStyles>
    <p:titleStyle>
      <a:lvl1pPr algn="ctr" rtl="0" eaLnBrk="1" fontAlgn="base" hangingPunct="1">
        <a:spcBef>
          <a:spcPct val="0"/>
        </a:spcBef>
        <a:spcAft>
          <a:spcPct val="0"/>
        </a:spcAft>
        <a:defRPr sz="48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vl2pPr algn="ctr" rtl="0" eaLnBrk="1" fontAlgn="base" hangingPunct="1">
        <a:spcBef>
          <a:spcPct val="0"/>
        </a:spcBef>
        <a:spcAft>
          <a:spcPct val="0"/>
        </a:spcAft>
        <a:defRPr sz="4800" b="1">
          <a:solidFill>
            <a:schemeClr val="tx1"/>
          </a:solidFill>
          <a:latin typeface="Impress BT" pitchFamily="66" charset="0"/>
        </a:defRPr>
      </a:lvl2pPr>
      <a:lvl3pPr algn="ctr" rtl="0" eaLnBrk="1" fontAlgn="base" hangingPunct="1">
        <a:spcBef>
          <a:spcPct val="0"/>
        </a:spcBef>
        <a:spcAft>
          <a:spcPct val="0"/>
        </a:spcAft>
        <a:defRPr sz="4800" b="1">
          <a:solidFill>
            <a:schemeClr val="tx1"/>
          </a:solidFill>
          <a:latin typeface="Impress BT" pitchFamily="66" charset="0"/>
        </a:defRPr>
      </a:lvl3pPr>
      <a:lvl4pPr algn="ctr" rtl="0" eaLnBrk="1" fontAlgn="base" hangingPunct="1">
        <a:spcBef>
          <a:spcPct val="0"/>
        </a:spcBef>
        <a:spcAft>
          <a:spcPct val="0"/>
        </a:spcAft>
        <a:defRPr sz="4800" b="1">
          <a:solidFill>
            <a:schemeClr val="tx1"/>
          </a:solidFill>
          <a:latin typeface="Impress BT" pitchFamily="66" charset="0"/>
        </a:defRPr>
      </a:lvl4pPr>
      <a:lvl5pPr algn="ctr" rtl="0" eaLnBrk="1" fontAlgn="base" hangingPunct="1">
        <a:spcBef>
          <a:spcPct val="0"/>
        </a:spcBef>
        <a:spcAft>
          <a:spcPct val="0"/>
        </a:spcAft>
        <a:defRPr sz="4800" b="1">
          <a:solidFill>
            <a:schemeClr val="tx1"/>
          </a:solidFill>
          <a:latin typeface="Impress BT" pitchFamily="66" charset="0"/>
        </a:defRPr>
      </a:lvl5pPr>
      <a:lvl6pPr marL="457200" algn="ctr" rtl="0" eaLnBrk="1" fontAlgn="base" hangingPunct="1">
        <a:spcBef>
          <a:spcPct val="0"/>
        </a:spcBef>
        <a:spcAft>
          <a:spcPct val="0"/>
        </a:spcAft>
        <a:defRPr sz="4800" b="1">
          <a:solidFill>
            <a:schemeClr val="tx1"/>
          </a:solidFill>
          <a:latin typeface="Impress BT" pitchFamily="66" charset="0"/>
        </a:defRPr>
      </a:lvl6pPr>
      <a:lvl7pPr marL="914400" algn="ctr" rtl="0" eaLnBrk="1" fontAlgn="base" hangingPunct="1">
        <a:spcBef>
          <a:spcPct val="0"/>
        </a:spcBef>
        <a:spcAft>
          <a:spcPct val="0"/>
        </a:spcAft>
        <a:defRPr sz="4800" b="1">
          <a:solidFill>
            <a:schemeClr val="tx1"/>
          </a:solidFill>
          <a:latin typeface="Impress BT" pitchFamily="66" charset="0"/>
        </a:defRPr>
      </a:lvl7pPr>
      <a:lvl8pPr marL="1371600" algn="ctr" rtl="0" eaLnBrk="1" fontAlgn="base" hangingPunct="1">
        <a:spcBef>
          <a:spcPct val="0"/>
        </a:spcBef>
        <a:spcAft>
          <a:spcPct val="0"/>
        </a:spcAft>
        <a:defRPr sz="4800" b="1">
          <a:solidFill>
            <a:schemeClr val="tx1"/>
          </a:solidFill>
          <a:latin typeface="Impress BT" pitchFamily="66" charset="0"/>
        </a:defRPr>
      </a:lvl8pPr>
      <a:lvl9pPr marL="1828800" algn="ctr" rtl="0" eaLnBrk="1" fontAlgn="base" hangingPunct="1">
        <a:spcBef>
          <a:spcPct val="0"/>
        </a:spcBef>
        <a:spcAft>
          <a:spcPct val="0"/>
        </a:spcAft>
        <a:defRPr sz="4800" b="1">
          <a:solidFill>
            <a:schemeClr val="tx1"/>
          </a:solidFill>
          <a:latin typeface="Impress BT" pitchFamily="66" charset="0"/>
        </a:defRPr>
      </a:lvl9pPr>
    </p:titleStyle>
    <p:bodyStyle>
      <a:lvl1pPr marL="342900" indent="-342900" algn="l" rtl="0" eaLnBrk="1" fontAlgn="base" hangingPunct="1">
        <a:spcBef>
          <a:spcPct val="20000"/>
        </a:spcBef>
        <a:spcAft>
          <a:spcPct val="0"/>
        </a:spcAft>
        <a:buChar char="•"/>
        <a:defRPr sz="3200" b="1">
          <a:solidFill>
            <a:srgbClr val="000099"/>
          </a:solidFill>
          <a:latin typeface="+mn-lt"/>
          <a:ea typeface="+mn-ea"/>
          <a:cs typeface="+mn-cs"/>
        </a:defRPr>
      </a:lvl1pPr>
      <a:lvl2pPr marL="742950" indent="-285750" algn="l" rtl="0" eaLnBrk="1" fontAlgn="base" hangingPunct="1">
        <a:spcBef>
          <a:spcPct val="20000"/>
        </a:spcBef>
        <a:spcAft>
          <a:spcPct val="0"/>
        </a:spcAft>
        <a:buChar char="–"/>
        <a:defRPr sz="2800" b="1">
          <a:solidFill>
            <a:srgbClr val="000099"/>
          </a:solidFill>
          <a:latin typeface="+mn-lt"/>
        </a:defRPr>
      </a:lvl2pPr>
      <a:lvl3pPr marL="1143000" indent="-228600" algn="l" rtl="0" eaLnBrk="1" fontAlgn="base" hangingPunct="1">
        <a:spcBef>
          <a:spcPct val="20000"/>
        </a:spcBef>
        <a:spcAft>
          <a:spcPct val="0"/>
        </a:spcAft>
        <a:buChar char="•"/>
        <a:defRPr sz="2400" b="1">
          <a:solidFill>
            <a:srgbClr val="000099"/>
          </a:solidFill>
          <a:latin typeface="+mn-lt"/>
        </a:defRPr>
      </a:lvl3pPr>
      <a:lvl4pPr marL="1600200" indent="-228600" algn="l" rtl="0" eaLnBrk="1" fontAlgn="base" hangingPunct="1">
        <a:spcBef>
          <a:spcPct val="20000"/>
        </a:spcBef>
        <a:spcAft>
          <a:spcPct val="0"/>
        </a:spcAft>
        <a:buChar char="–"/>
        <a:defRPr sz="2000" b="1">
          <a:solidFill>
            <a:srgbClr val="000099"/>
          </a:solidFill>
          <a:latin typeface="+mn-lt"/>
        </a:defRPr>
      </a:lvl4pPr>
      <a:lvl5pPr marL="2057400" indent="-228600" algn="l" rtl="0" eaLnBrk="1" fontAlgn="base" hangingPunct="1">
        <a:spcBef>
          <a:spcPct val="20000"/>
        </a:spcBef>
        <a:spcAft>
          <a:spcPct val="0"/>
        </a:spcAft>
        <a:buChar char="»"/>
        <a:defRPr sz="2000" b="1">
          <a:solidFill>
            <a:srgbClr val="000099"/>
          </a:solidFill>
          <a:latin typeface="+mn-lt"/>
        </a:defRPr>
      </a:lvl5pPr>
      <a:lvl6pPr marL="2514600" indent="-228600" algn="l" rtl="0" eaLnBrk="1" fontAlgn="base" hangingPunct="1">
        <a:spcBef>
          <a:spcPct val="20000"/>
        </a:spcBef>
        <a:spcAft>
          <a:spcPct val="0"/>
        </a:spcAft>
        <a:buChar char="»"/>
        <a:defRPr sz="2000" b="1">
          <a:solidFill>
            <a:srgbClr val="000099"/>
          </a:solidFill>
          <a:latin typeface="+mn-lt"/>
        </a:defRPr>
      </a:lvl6pPr>
      <a:lvl7pPr marL="2971800" indent="-228600" algn="l" rtl="0" eaLnBrk="1" fontAlgn="base" hangingPunct="1">
        <a:spcBef>
          <a:spcPct val="20000"/>
        </a:spcBef>
        <a:spcAft>
          <a:spcPct val="0"/>
        </a:spcAft>
        <a:buChar char="»"/>
        <a:defRPr sz="2000" b="1">
          <a:solidFill>
            <a:srgbClr val="000099"/>
          </a:solidFill>
          <a:latin typeface="+mn-lt"/>
        </a:defRPr>
      </a:lvl7pPr>
      <a:lvl8pPr marL="3429000" indent="-228600" algn="l" rtl="0" eaLnBrk="1" fontAlgn="base" hangingPunct="1">
        <a:spcBef>
          <a:spcPct val="20000"/>
        </a:spcBef>
        <a:spcAft>
          <a:spcPct val="0"/>
        </a:spcAft>
        <a:buChar char="»"/>
        <a:defRPr sz="2000" b="1">
          <a:solidFill>
            <a:srgbClr val="000099"/>
          </a:solidFill>
          <a:latin typeface="+mn-lt"/>
        </a:defRPr>
      </a:lvl8pPr>
      <a:lvl9pPr marL="3886200" indent="-228600" algn="l" rtl="0" eaLnBrk="1" fontAlgn="base" hangingPunct="1">
        <a:spcBef>
          <a:spcPct val="20000"/>
        </a:spcBef>
        <a:spcAft>
          <a:spcPct val="0"/>
        </a:spcAft>
        <a:buChar char="»"/>
        <a:defRPr sz="2000" b="1">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36AE6C0C-F6ED-41D2-8819-046343B82A2A}"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8.png"/><Relationship Id="rId7" Type="http://schemas.openxmlformats.org/officeDocument/2006/relationships/image" Target="../media/image25.gif"/><Relationship Id="rId2" Type="http://schemas.openxmlformats.org/officeDocument/2006/relationships/notesSlide" Target="../notesSlides/notesSlide35.xml"/><Relationship Id="rId1" Type="http://schemas.openxmlformats.org/officeDocument/2006/relationships/slideLayout" Target="../slideLayouts/slideLayout16.xml"/><Relationship Id="rId6" Type="http://schemas.openxmlformats.org/officeDocument/2006/relationships/hyperlink" Target="http://www.free-graphics.com/animations/earth/miss5.gif"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6.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6.xml"/><Relationship Id="rId5" Type="http://schemas.openxmlformats.org/officeDocument/2006/relationships/image" Target="../media/image30.jpeg"/><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6.xml"/><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6.xml"/><Relationship Id="rId6" Type="http://schemas.openxmlformats.org/officeDocument/2006/relationships/image" Target="../media/image34.gif"/><Relationship Id="rId5" Type="http://schemas.openxmlformats.org/officeDocument/2006/relationships/image" Target="../media/image33.gif"/><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16.xml"/><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16.xml"/><Relationship Id="rId4" Type="http://schemas.openxmlformats.org/officeDocument/2006/relationships/image" Target="../media/image36.jpe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16.xml"/><Relationship Id="rId4" Type="http://schemas.openxmlformats.org/officeDocument/2006/relationships/image" Target="../media/image37.jpe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16.xml"/><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16.xml"/><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16.xml"/><Relationship Id="rId4" Type="http://schemas.openxmlformats.org/officeDocument/2006/relationships/image" Target="../media/image40.gif"/></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16.xml"/><Relationship Id="rId5" Type="http://schemas.openxmlformats.org/officeDocument/2006/relationships/image" Target="../media/image42.jpeg"/><Relationship Id="rId4" Type="http://schemas.openxmlformats.org/officeDocument/2006/relationships/image" Target="../media/image41.jpeg"/></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16.xml"/><Relationship Id="rId4" Type="http://schemas.openxmlformats.org/officeDocument/2006/relationships/image" Target="../media/image43.jpeg"/></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16.xml"/><Relationship Id="rId4" Type="http://schemas.openxmlformats.org/officeDocument/2006/relationships/image" Target="../media/image44.jpeg"/></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16.xml"/><Relationship Id="rId5" Type="http://schemas.openxmlformats.org/officeDocument/2006/relationships/image" Target="../media/image46.jpeg"/><Relationship Id="rId4" Type="http://schemas.openxmlformats.org/officeDocument/2006/relationships/image" Target="../media/image45.jpeg"/></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16.xml"/><Relationship Id="rId4" Type="http://schemas.openxmlformats.org/officeDocument/2006/relationships/image" Target="../media/image47.jpeg"/></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16.xml"/><Relationship Id="rId5" Type="http://schemas.openxmlformats.org/officeDocument/2006/relationships/image" Target="../media/image49.gif"/><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55.xml"/><Relationship Id="rId1" Type="http://schemas.openxmlformats.org/officeDocument/2006/relationships/slideLayout" Target="../slideLayouts/slideLayout16.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 Id="rId9" Type="http://schemas.openxmlformats.org/officeDocument/2006/relationships/image" Target="../media/image5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Rectangle 7"/>
          <p:cNvSpPr/>
          <p:nvPr/>
        </p:nvSpPr>
        <p:spPr>
          <a:xfrm>
            <a:off x="1115488" y="260648"/>
            <a:ext cx="6840888" cy="7048083"/>
          </a:xfrm>
          <a:prstGeom prst="rect">
            <a:avLst/>
          </a:prstGeom>
          <a:noFill/>
          <a:effectLst>
            <a:outerShdw blurRad="50800" dist="50800" dir="5400000" algn="ctr" rotWithShape="0">
              <a:schemeClr val="bg1"/>
            </a:outerShdw>
          </a:effectLst>
        </p:spPr>
        <p:txBody>
          <a:bodyPr wrap="square" lIns="91440" tIns="45720" rIns="91440" bIns="45720">
            <a:spAutoFit/>
          </a:bodyPr>
          <a:lstStyle/>
          <a:p>
            <a:pPr algn="ctr"/>
            <a:r>
              <a:rPr lang="en-US" sz="9600" b="1" kern="0"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Geologia</a:t>
            </a:r>
            <a:r>
              <a:rPr lang="en-US" sz="9600" b="1" kern="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do </a:t>
            </a:r>
          </a:p>
          <a:p>
            <a:pPr algn="ctr"/>
            <a:r>
              <a:rPr lang="en-US" sz="9600" b="1" kern="0" dirty="0" err="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Dilúvio</a:t>
            </a:r>
            <a:endParaRPr lang="en-US" sz="9600" b="1" kern="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a:p>
            <a:pPr algn="ctr"/>
            <a:endParaRPr lang="pt-BR" sz="3200" b="1" kern="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a:p>
            <a:pPr algn="ctr"/>
            <a:r>
              <a:rPr lang="pt-BR" sz="4400" b="1" kern="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NATUREZA DO DILÚVIO</a:t>
            </a:r>
          </a:p>
          <a:p>
            <a:pPr algn="ctr"/>
            <a:r>
              <a:rPr lang="en-US" sz="4400" b="1" kern="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4</a:t>
            </a:r>
            <a:r>
              <a:rPr lang="en-US" sz="4400" b="1" kern="0" baseline="3000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a</a:t>
            </a:r>
            <a:r>
              <a:rPr lang="en-US" sz="4400" b="1" kern="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PARTE</a:t>
            </a:r>
          </a:p>
          <a:p>
            <a:pPr algn="ctr"/>
            <a:endParaRPr lang="en-US" sz="4400" b="1" kern="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 name="Rectangle 6"/>
          <p:cNvSpPr txBox="1">
            <a:spLocks noChangeArrowheads="1"/>
          </p:cNvSpPr>
          <p:nvPr/>
        </p:nvSpPr>
        <p:spPr>
          <a:xfrm>
            <a:off x="688032" y="5760640"/>
            <a:ext cx="7772400" cy="1196752"/>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As </a:t>
            </a:r>
            <a:r>
              <a:rPr lang="en-US" sz="4800" dirty="0" err="1" smtClean="0">
                <a:solidFill>
                  <a:schemeClr val="bg1"/>
                </a:solidFill>
                <a:effectLst>
                  <a:outerShdw blurRad="38100" dist="38100" dir="2700000" algn="tl">
                    <a:srgbClr val="000000">
                      <a:alpha val="43137"/>
                    </a:srgbClr>
                  </a:outerShdw>
                </a:effectLst>
                <a:latin typeface="Arial Black" pitchFamily="34" charset="0"/>
                <a:ea typeface="+mj-ea"/>
                <a:cs typeface="+mj-cs"/>
              </a:rPr>
              <a:t>Janelas</a:t>
            </a: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 dos </a:t>
            </a:r>
            <a:r>
              <a:rPr lang="en-US" sz="4800" dirty="0" err="1" smtClean="0">
                <a:solidFill>
                  <a:schemeClr val="bg1"/>
                </a:solidFill>
                <a:effectLst>
                  <a:outerShdw blurRad="38100" dist="38100" dir="2700000" algn="tl">
                    <a:srgbClr val="000000">
                      <a:alpha val="43137"/>
                    </a:srgbClr>
                  </a:outerShdw>
                </a:effectLst>
                <a:latin typeface="Arial Black" pitchFamily="34" charset="0"/>
                <a:ea typeface="+mj-ea"/>
                <a:cs typeface="+mj-cs"/>
              </a:rPr>
              <a:t>Céus</a:t>
            </a: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a:t>
            </a:r>
          </a:p>
        </p:txBody>
      </p:sp>
      <p:pic>
        <p:nvPicPr>
          <p:cNvPr id="11" name="Picture 12" descr="Earth from Apollo"/>
          <p:cNvPicPr>
            <a:picLocks noChangeAspect="1" noChangeArrowheads="1"/>
          </p:cNvPicPr>
          <p:nvPr/>
        </p:nvPicPr>
        <p:blipFill>
          <a:blip r:embed="rId4" cstate="print"/>
          <a:srcRect l="16364" r="12727"/>
          <a:stretch>
            <a:fillRect/>
          </a:stretch>
        </p:blipFill>
        <p:spPr bwMode="auto">
          <a:xfrm>
            <a:off x="2987824" y="2996952"/>
            <a:ext cx="2971800" cy="2903538"/>
          </a:xfrm>
          <a:prstGeom prst="rect">
            <a:avLst/>
          </a:prstGeom>
          <a:noFill/>
          <a:ln w="9525">
            <a:noFill/>
            <a:miter lim="800000"/>
            <a:headEnd/>
            <a:tailEnd/>
          </a:ln>
        </p:spPr>
      </p:pic>
      <p:sp>
        <p:nvSpPr>
          <p:cNvPr id="7" name="Rectangle 6"/>
          <p:cNvSpPr txBox="1">
            <a:spLocks noChangeArrowheads="1"/>
          </p:cNvSpPr>
          <p:nvPr/>
        </p:nvSpPr>
        <p:spPr>
          <a:xfrm>
            <a:off x="179512" y="1565176"/>
            <a:ext cx="8712968" cy="1359768"/>
          </a:xfrm>
          <a:prstGeom prst="rect">
            <a:avLst/>
          </a:prstGeom>
          <a:noFill/>
          <a:ln/>
        </p:spPr>
        <p:txBody>
          <a:bodyPr vert="horz" lIns="91440" tIns="45720" rIns="91440" bIns="45720" rtlCol="0" anchor="ctr">
            <a:normAutofit fontScale="92500" lnSpcReduction="10000"/>
          </a:bodyPr>
          <a:lstStyle/>
          <a:p>
            <a:pPr algn="ctr">
              <a:spcBef>
                <a:spcPct val="0"/>
              </a:spcBef>
              <a:defRPr/>
            </a:pPr>
            <a:r>
              <a:rPr lang="pt-BR"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As Fontes do Grande Abismo.</a:t>
            </a:r>
            <a:endPar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endParaRPr>
          </a:p>
        </p:txBody>
      </p:sp>
      <p:sp>
        <p:nvSpPr>
          <p:cNvPr id="10"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FONTE DO DILÚVIO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Content Placeholder 4"/>
          <p:cNvSpPr>
            <a:spLocks noGrp="1"/>
          </p:cNvSpPr>
          <p:nvPr>
            <p:ph idx="1"/>
          </p:nvPr>
        </p:nvSpPr>
        <p:spPr>
          <a:xfrm>
            <a:off x="143362" y="1988840"/>
            <a:ext cx="8496944" cy="4114800"/>
          </a:xfrm>
        </p:spPr>
        <p:txBody>
          <a:bodyPr/>
          <a:lstStyle/>
          <a:p>
            <a:pPr algn="ctr">
              <a:buNone/>
            </a:pPr>
            <a:r>
              <a:rPr lang="en-US" dirty="0" smtClean="0">
                <a:solidFill>
                  <a:schemeClr val="bg1"/>
                </a:solidFill>
                <a:effectLst>
                  <a:outerShdw blurRad="38100" dist="38100" dir="2700000" algn="tl">
                    <a:srgbClr val="000000">
                      <a:alpha val="43137"/>
                    </a:srgbClr>
                  </a:outerShdw>
                </a:effectLst>
              </a:rPr>
              <a:t>	</a:t>
            </a:r>
            <a:r>
              <a:rPr lang="pt-BR" dirty="0" smtClean="0">
                <a:solidFill>
                  <a:schemeClr val="bg1"/>
                </a:solidFill>
                <a:effectLst>
                  <a:outerShdw blurRad="38100" dist="38100" dir="2700000" algn="tl">
                    <a:srgbClr val="000000">
                      <a:alpha val="43137"/>
                    </a:srgbClr>
                  </a:outerShdw>
                </a:effectLst>
              </a:rPr>
              <a:t>O Dilúvio possivelmente começou quando a crosta terrestre foi fraturada liberando cavernas subterrâneas de água e magma.</a:t>
            </a:r>
            <a:endParaRPr lang="en-US" dirty="0">
              <a:effectLst>
                <a:outerShdw blurRad="38100" dist="38100" dir="2700000" algn="tl">
                  <a:srgbClr val="000000">
                    <a:alpha val="43137"/>
                  </a:srgbClr>
                </a:outerShdw>
              </a:effectLst>
            </a:endParaRPr>
          </a:p>
        </p:txBody>
      </p:sp>
      <p:sp>
        <p:nvSpPr>
          <p:cNvPr id="7" name="Text Placeholder 10"/>
          <p:cNvSpPr txBox="1">
            <a:spLocks/>
          </p:cNvSpPr>
          <p:nvPr/>
        </p:nvSpPr>
        <p:spPr>
          <a:xfrm>
            <a:off x="683568" y="1124744"/>
            <a:ext cx="7774632" cy="792088"/>
          </a:xfrm>
          <a:prstGeom prst="rect">
            <a:avLst/>
          </a:prstGeom>
        </p:spPr>
        <p:txBody>
          <a:bodyPr/>
          <a:lstStyle/>
          <a:p>
            <a:pPr marL="342900" indent="-342900" algn="ctr">
              <a:spcBef>
                <a:spcPct val="20000"/>
              </a:spcBef>
              <a:defRPr/>
            </a:pPr>
            <a:r>
              <a:rPr lang="pt-BR" sz="3200" dirty="0" smtClean="0">
                <a:solidFill>
                  <a:schemeClr val="bg1"/>
                </a:solidFill>
                <a:effectLst>
                  <a:outerShdw blurRad="38100" dist="38100" dir="2700000" algn="tl">
                    <a:srgbClr val="000000">
                      <a:alpha val="43137"/>
                    </a:srgbClr>
                  </a:outerShdw>
                </a:effectLst>
                <a:latin typeface="Arial Black" pitchFamily="34" charset="0"/>
              </a:rPr>
              <a:t>As Fontes do Grande Abismo.</a:t>
            </a:r>
            <a:endParaRPr lang="en-US" sz="3200" dirty="0" smtClean="0">
              <a:solidFill>
                <a:schemeClr val="bg1"/>
              </a:solidFill>
              <a:effectLst>
                <a:outerShdw blurRad="38100" dist="38100" dir="2700000" algn="tl">
                  <a:srgbClr val="000000">
                    <a:alpha val="43137"/>
                  </a:srgbClr>
                </a:outerShdw>
              </a:effectLst>
              <a:latin typeface="Arial Black" pitchFamily="34" charset="0"/>
            </a:endParaRPr>
          </a:p>
          <a:p>
            <a:pPr marL="342900" lvl="0" indent="-342900" algn="ctr">
              <a:spcBef>
                <a:spcPct val="20000"/>
              </a:spcBef>
              <a:defRPr/>
            </a:pP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n-ea"/>
              <a:cs typeface="+mn-cs"/>
            </a:endParaRPr>
          </a:p>
        </p:txBody>
      </p:sp>
      <p:pic>
        <p:nvPicPr>
          <p:cNvPr id="9" name="Picture 8" descr="http://www.discoverynews.us/images/Noahs%20Ark/rupture%20painting.jpg"/>
          <p:cNvPicPr>
            <a:picLocks noChangeAspect="1" noChangeArrowheads="1"/>
          </p:cNvPicPr>
          <p:nvPr/>
        </p:nvPicPr>
        <p:blipFill>
          <a:blip r:embed="rId4" cstate="print"/>
          <a:srcRect/>
          <a:stretch>
            <a:fillRect/>
          </a:stretch>
        </p:blipFill>
        <p:spPr bwMode="auto">
          <a:xfrm>
            <a:off x="683568" y="4467225"/>
            <a:ext cx="3552825" cy="2390775"/>
          </a:xfrm>
          <a:prstGeom prst="rect">
            <a:avLst/>
          </a:prstGeom>
          <a:noFill/>
        </p:spPr>
      </p:pic>
      <p:pic>
        <p:nvPicPr>
          <p:cNvPr id="10" name="Picture 12" descr="http://www.volcano.si.edu/volcanoes/region02/africa_c/nyamura/3201nya1.jpg"/>
          <p:cNvPicPr>
            <a:picLocks noChangeAspect="1" noChangeArrowheads="1"/>
          </p:cNvPicPr>
          <p:nvPr/>
        </p:nvPicPr>
        <p:blipFill>
          <a:blip r:embed="rId5" cstate="print"/>
          <a:srcRect/>
          <a:stretch>
            <a:fillRect/>
          </a:stretch>
        </p:blipFill>
        <p:spPr bwMode="auto">
          <a:xfrm>
            <a:off x="4860032" y="4369667"/>
            <a:ext cx="3317777" cy="2488333"/>
          </a:xfrm>
          <a:prstGeom prst="rect">
            <a:avLst/>
          </a:prstGeom>
          <a:noFill/>
        </p:spPr>
      </p:pic>
      <p:sp>
        <p:nvSpPr>
          <p:cNvPr id="11"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FONTE DO DILÚVIO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par>
                                <p:cTn id="18" presetID="9"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Content Placeholder 4"/>
          <p:cNvSpPr>
            <a:spLocks noGrp="1"/>
          </p:cNvSpPr>
          <p:nvPr>
            <p:ph idx="1"/>
          </p:nvPr>
        </p:nvSpPr>
        <p:spPr>
          <a:xfrm>
            <a:off x="143362" y="1988840"/>
            <a:ext cx="8677110" cy="4114800"/>
          </a:xfrm>
        </p:spPr>
        <p:txBody>
          <a:bodyPr/>
          <a:lstStyle/>
          <a:p>
            <a:pPr algn="ctr">
              <a:buNone/>
            </a:pPr>
            <a:r>
              <a:rPr lang="en-US" sz="2800" dirty="0" smtClean="0">
                <a:solidFill>
                  <a:schemeClr val="bg1"/>
                </a:solidFill>
                <a:effectLst>
                  <a:outerShdw blurRad="38100" dist="38100" dir="2700000" algn="tl">
                    <a:srgbClr val="000000">
                      <a:alpha val="43137"/>
                    </a:srgbClr>
                  </a:outerShdw>
                </a:effectLst>
              </a:rPr>
              <a:t>	É</a:t>
            </a:r>
            <a:r>
              <a:rPr lang="pt-BR" sz="2800" dirty="0" smtClean="0">
                <a:solidFill>
                  <a:schemeClr val="bg1"/>
                </a:solidFill>
                <a:effectLst>
                  <a:outerShdw blurRad="38100" dist="38100" dir="2700000" algn="tl">
                    <a:srgbClr val="000000">
                      <a:alpha val="43137"/>
                    </a:srgbClr>
                  </a:outerShdw>
                </a:effectLst>
              </a:rPr>
              <a:t> uma boa possibilidade que existiam grandes quantidades de água subterrânea no passado:</a:t>
            </a:r>
          </a:p>
        </p:txBody>
      </p:sp>
      <p:pic>
        <p:nvPicPr>
          <p:cNvPr id="6" name="Picture 2" descr="earth3"/>
          <p:cNvPicPr>
            <a:picLocks noChangeAspect="1" noChangeArrowheads="1"/>
          </p:cNvPicPr>
          <p:nvPr/>
        </p:nvPicPr>
        <p:blipFill>
          <a:blip r:embed="rId4" cstate="print"/>
          <a:srcRect/>
          <a:stretch>
            <a:fillRect/>
          </a:stretch>
        </p:blipFill>
        <p:spPr bwMode="auto">
          <a:xfrm>
            <a:off x="2362175" y="3212976"/>
            <a:ext cx="4010025" cy="1771651"/>
          </a:xfrm>
          <a:prstGeom prst="rect">
            <a:avLst/>
          </a:prstGeom>
          <a:noFill/>
        </p:spPr>
      </p:pic>
      <p:sp>
        <p:nvSpPr>
          <p:cNvPr id="9" name="Content Placeholder 4"/>
          <p:cNvSpPr txBox="1">
            <a:spLocks/>
          </p:cNvSpPr>
          <p:nvPr/>
        </p:nvSpPr>
        <p:spPr bwMode="auto">
          <a:xfrm>
            <a:off x="231406" y="5246114"/>
            <a:ext cx="8496944" cy="15841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Sal. 136:6, “</a:t>
            </a:r>
            <a:r>
              <a:rPr kumimoji="0" lang="en-US" sz="2800" b="1" i="1" u="none" strike="noStrike" kern="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n-lt"/>
                <a:ea typeface="+mn-ea"/>
                <a:cs typeface="+mn-cs"/>
              </a:rPr>
              <a:t>Aquele</a:t>
            </a:r>
            <a:r>
              <a:rPr kumimoji="0" lang="en-US" sz="2800" b="1" i="1"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en-US" sz="2800" b="1" i="1" u="none" strike="noStrike" kern="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n-lt"/>
                <a:ea typeface="+mn-ea"/>
                <a:cs typeface="+mn-cs"/>
              </a:rPr>
              <a:t>que</a:t>
            </a:r>
            <a:r>
              <a:rPr kumimoji="0" lang="en-US" sz="2800" b="1" i="1"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en-US" sz="2800" b="1" i="1" u="sng" strike="noStrike" kern="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n-lt"/>
                <a:ea typeface="+mn-ea"/>
                <a:cs typeface="+mn-cs"/>
              </a:rPr>
              <a:t>estendeu</a:t>
            </a:r>
            <a:r>
              <a:rPr kumimoji="0" lang="en-US" sz="2800" b="1" i="1" u="sng"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 terra </a:t>
            </a:r>
            <a:r>
              <a:rPr kumimoji="0" lang="en-US" sz="2800" b="1" i="1" u="sng" strike="noStrike" kern="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n-lt"/>
                <a:ea typeface="+mn-ea"/>
                <a:cs typeface="+mn-cs"/>
              </a:rPr>
              <a:t>sobre</a:t>
            </a:r>
            <a:r>
              <a:rPr kumimoji="0" lang="en-US" sz="2800" b="1" i="1" u="sng"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as </a:t>
            </a:r>
            <a:r>
              <a:rPr kumimoji="0" lang="en-US" sz="2800" b="1" i="1" u="sng" strike="noStrike" kern="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n-lt"/>
                <a:ea typeface="+mn-ea"/>
                <a:cs typeface="+mn-cs"/>
              </a:rPr>
              <a:t>águas</a:t>
            </a:r>
            <a:r>
              <a:rPr kumimoji="0" lang="en-US" sz="2800" b="1" i="1"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en-US" sz="2800" b="1" i="1" u="none" strike="noStrike" kern="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n-lt"/>
                <a:ea typeface="+mn-ea"/>
                <a:cs typeface="+mn-cs"/>
              </a:rPr>
              <a:t>porque</a:t>
            </a:r>
            <a:r>
              <a:rPr kumimoji="0" lang="en-US" sz="2800" b="1" i="1"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 </a:t>
            </a:r>
            <a:r>
              <a:rPr kumimoji="0" lang="en-US" sz="2800" b="1" i="1" u="none" strike="noStrike" kern="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n-lt"/>
                <a:ea typeface="+mn-ea"/>
                <a:cs typeface="+mn-cs"/>
              </a:rPr>
              <a:t>sua</a:t>
            </a:r>
            <a:r>
              <a:rPr kumimoji="0" lang="en-US" sz="2800" b="1" i="1"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en-US" sz="2800" b="1" i="1" u="none" strike="noStrike" kern="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n-lt"/>
                <a:ea typeface="+mn-ea"/>
                <a:cs typeface="+mn-cs"/>
              </a:rPr>
              <a:t>benignidade</a:t>
            </a:r>
            <a:r>
              <a:rPr kumimoji="0" lang="en-US" sz="2800" b="1" i="1"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en-US" sz="2800" b="1" i="1" u="none" strike="noStrike" kern="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n-lt"/>
                <a:ea typeface="+mn-ea"/>
                <a:cs typeface="+mn-cs"/>
              </a:rPr>
              <a:t>dura</a:t>
            </a:r>
            <a:r>
              <a:rPr kumimoji="0" lang="en-US" sz="2800" b="1" i="1"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en-US" sz="2800" b="1" i="1" u="none" strike="noStrike" kern="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n-lt"/>
                <a:ea typeface="+mn-ea"/>
                <a:cs typeface="+mn-cs"/>
              </a:rPr>
              <a:t>para</a:t>
            </a:r>
            <a:r>
              <a:rPr kumimoji="0" lang="en-US" sz="2800" b="1" i="1"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en-US" sz="2800" b="1" i="1" u="none" strike="noStrike" kern="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n-lt"/>
                <a:ea typeface="+mn-ea"/>
                <a:cs typeface="+mn-cs"/>
              </a:rPr>
              <a:t>sempre</a:t>
            </a:r>
            <a:r>
              <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a:t>
            </a: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10"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FONTE DO DILÚVIO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11" name="Text Placeholder 10"/>
          <p:cNvSpPr txBox="1">
            <a:spLocks/>
          </p:cNvSpPr>
          <p:nvPr/>
        </p:nvSpPr>
        <p:spPr>
          <a:xfrm>
            <a:off x="683568" y="1124744"/>
            <a:ext cx="7774632" cy="792088"/>
          </a:xfrm>
          <a:prstGeom prst="rect">
            <a:avLst/>
          </a:prstGeom>
        </p:spPr>
        <p:txBody>
          <a:bodyPr/>
          <a:lstStyle/>
          <a:p>
            <a:pPr marL="342900" indent="-342900" algn="ctr">
              <a:spcBef>
                <a:spcPct val="20000"/>
              </a:spcBef>
              <a:defRPr/>
            </a:pPr>
            <a:r>
              <a:rPr lang="pt-BR" sz="3200" dirty="0" smtClean="0">
                <a:solidFill>
                  <a:schemeClr val="bg1"/>
                </a:solidFill>
                <a:effectLst>
                  <a:outerShdw blurRad="38100" dist="38100" dir="2700000" algn="tl">
                    <a:srgbClr val="000000">
                      <a:alpha val="43137"/>
                    </a:srgbClr>
                  </a:outerShdw>
                </a:effectLst>
                <a:latin typeface="Arial Black" pitchFamily="34" charset="0"/>
              </a:rPr>
              <a:t>As Fontes do Grande Abismo.</a:t>
            </a:r>
            <a:endParaRPr lang="en-US" sz="3200" dirty="0" smtClean="0">
              <a:solidFill>
                <a:schemeClr val="bg1"/>
              </a:solidFill>
              <a:effectLst>
                <a:outerShdw blurRad="38100" dist="38100" dir="2700000" algn="tl">
                  <a:srgbClr val="000000">
                    <a:alpha val="43137"/>
                  </a:srgbClr>
                </a:outerShdw>
              </a:effectLst>
              <a:latin typeface="Arial Black" pitchFamily="34" charset="0"/>
            </a:endParaRPr>
          </a:p>
          <a:p>
            <a:pPr marL="342900" lvl="0" indent="-342900" algn="ctr">
              <a:spcBef>
                <a:spcPct val="20000"/>
              </a:spcBef>
              <a:defRPr/>
            </a:pP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dissolve">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5690" y="0"/>
            <a:ext cx="9144000" cy="6858000"/>
          </a:xfrm>
          <a:prstGeom prst="rect">
            <a:avLst/>
          </a:prstGeom>
          <a:noFill/>
          <a:ln w="9525">
            <a:noFill/>
            <a:miter lim="800000"/>
            <a:headEnd/>
            <a:tailEnd/>
          </a:ln>
        </p:spPr>
      </p:pic>
      <p:sp>
        <p:nvSpPr>
          <p:cNvPr id="5" name="Content Placeholder 4"/>
          <p:cNvSpPr>
            <a:spLocks noGrp="1"/>
          </p:cNvSpPr>
          <p:nvPr>
            <p:ph idx="1"/>
          </p:nvPr>
        </p:nvSpPr>
        <p:spPr>
          <a:xfrm>
            <a:off x="107504" y="1988840"/>
            <a:ext cx="8749118" cy="4114800"/>
          </a:xfrm>
        </p:spPr>
        <p:txBody>
          <a:bodyPr/>
          <a:lstStyle/>
          <a:p>
            <a:pPr algn="ctr">
              <a:buNone/>
            </a:pPr>
            <a:r>
              <a:rPr lang="en-US" sz="2800" dirty="0" smtClean="0">
                <a:solidFill>
                  <a:schemeClr val="bg1"/>
                </a:solidFill>
                <a:effectLst>
                  <a:outerShdw blurRad="38100" dist="38100" dir="2700000" algn="tl">
                    <a:srgbClr val="000000">
                      <a:alpha val="43137"/>
                    </a:srgbClr>
                  </a:outerShdw>
                </a:effectLst>
              </a:rPr>
              <a:t>	</a:t>
            </a:r>
            <a:r>
              <a:rPr lang="pt-BR" sz="2800" dirty="0" smtClean="0">
                <a:solidFill>
                  <a:schemeClr val="bg1"/>
                </a:solidFill>
                <a:effectLst>
                  <a:outerShdw blurRad="38100" dist="38100" dir="2700000" algn="tl">
                    <a:srgbClr val="000000">
                      <a:alpha val="43137"/>
                    </a:srgbClr>
                  </a:outerShdw>
                </a:effectLst>
              </a:rPr>
              <a:t>É</a:t>
            </a:r>
            <a:r>
              <a:rPr lang="pt-BR" sz="2800" dirty="0" smtClean="0">
                <a:solidFill>
                  <a:schemeClr val="bg1"/>
                </a:solidFill>
                <a:effectLst>
                  <a:outerShdw blurRad="38100" dist="38100" dir="2700000" algn="tl">
                    <a:srgbClr val="000000">
                      <a:alpha val="43137"/>
                    </a:srgbClr>
                  </a:outerShdw>
                </a:effectLst>
              </a:rPr>
              <a:t> </a:t>
            </a:r>
            <a:r>
              <a:rPr lang="pt-BR" sz="2800" dirty="0" smtClean="0">
                <a:solidFill>
                  <a:schemeClr val="bg1"/>
                </a:solidFill>
                <a:effectLst>
                  <a:outerShdw blurRad="38100" dist="38100" dir="2700000" algn="tl">
                    <a:srgbClr val="000000">
                      <a:alpha val="43137"/>
                    </a:srgbClr>
                  </a:outerShdw>
                </a:effectLst>
              </a:rPr>
              <a:t>uma boa possibilidade que existiam grandes quantidades de água subterrânea no passado:</a:t>
            </a:r>
          </a:p>
          <a:p>
            <a:pPr algn="ctr">
              <a:buNone/>
            </a:pPr>
            <a:endParaRPr lang="pt-BR" sz="2800" dirty="0" smtClean="0">
              <a:solidFill>
                <a:schemeClr val="bg1"/>
              </a:solidFill>
              <a:effectLst>
                <a:outerShdw blurRad="38100" dist="38100" dir="2700000" algn="tl">
                  <a:srgbClr val="000000">
                    <a:alpha val="43137"/>
                  </a:srgbClr>
                </a:outerShdw>
              </a:effectLst>
            </a:endParaRPr>
          </a:p>
          <a:p>
            <a:pPr algn="ctr">
              <a:buNone/>
            </a:pPr>
            <a:r>
              <a:rPr lang="pt-BR" sz="2800" dirty="0" smtClean="0">
                <a:solidFill>
                  <a:schemeClr val="bg1"/>
                </a:solidFill>
                <a:effectLst>
                  <a:outerShdw blurRad="38100" dist="38100" dir="2700000" algn="tl">
                    <a:srgbClr val="000000">
                      <a:alpha val="43137"/>
                    </a:srgbClr>
                  </a:outerShdw>
                </a:effectLst>
              </a:rPr>
              <a:t>Sal. 33:6-7, “</a:t>
            </a:r>
            <a:r>
              <a:rPr lang="pt-BR" sz="2800" i="1" dirty="0" smtClean="0">
                <a:solidFill>
                  <a:schemeClr val="bg1"/>
                </a:solidFill>
                <a:effectLst>
                  <a:outerShdw blurRad="38100" dist="38100" dir="2700000" algn="tl">
                    <a:srgbClr val="000000">
                      <a:alpha val="43137"/>
                    </a:srgbClr>
                  </a:outerShdw>
                </a:effectLst>
              </a:rPr>
              <a:t>Pela palavra do SENHOR foram feitos os céus, e todo o exército deles pelo espírito da sua boca. Ele ajunta as águas do mar como num montão; </a:t>
            </a:r>
            <a:r>
              <a:rPr lang="pt-BR" sz="2800" i="1" u="sng" dirty="0" smtClean="0">
                <a:solidFill>
                  <a:schemeClr val="bg1"/>
                </a:solidFill>
                <a:effectLst>
                  <a:outerShdw blurRad="38100" dist="38100" dir="2700000" algn="tl">
                    <a:srgbClr val="000000">
                      <a:alpha val="43137"/>
                    </a:srgbClr>
                  </a:outerShdw>
                </a:effectLst>
              </a:rPr>
              <a:t>põe os abismos em depósitos</a:t>
            </a:r>
            <a:r>
              <a:rPr lang="pt-BR" sz="2800" dirty="0" smtClean="0">
                <a:solidFill>
                  <a:schemeClr val="bg1"/>
                </a:solidFill>
                <a:effectLst>
                  <a:outerShdw blurRad="38100" dist="38100" dir="2700000" algn="tl">
                    <a:srgbClr val="000000">
                      <a:alpha val="43137"/>
                    </a:srgbClr>
                  </a:outerShdw>
                </a:effectLst>
              </a:rPr>
              <a:t>”.</a:t>
            </a:r>
          </a:p>
          <a:p>
            <a:pPr algn="ctr">
              <a:buNone/>
            </a:pPr>
            <a:endParaRPr lang="pt-BR" sz="2800" dirty="0" smtClean="0">
              <a:solidFill>
                <a:schemeClr val="bg1"/>
              </a:solidFill>
              <a:effectLst>
                <a:outerShdw blurRad="38100" dist="38100" dir="2700000" algn="tl">
                  <a:srgbClr val="000000">
                    <a:alpha val="43137"/>
                  </a:srgbClr>
                </a:outerShdw>
              </a:effectLst>
            </a:endParaRPr>
          </a:p>
          <a:p>
            <a:pPr algn="ctr">
              <a:buNone/>
            </a:pPr>
            <a:endParaRPr lang="pt-BR" sz="2800" dirty="0" smtClean="0">
              <a:solidFill>
                <a:schemeClr val="bg1"/>
              </a:solidFill>
              <a:effectLst>
                <a:outerShdw blurRad="38100" dist="38100" dir="2700000" algn="tl">
                  <a:srgbClr val="000000">
                    <a:alpha val="43137"/>
                  </a:srgbClr>
                </a:outerShdw>
              </a:effectLst>
            </a:endParaRPr>
          </a:p>
        </p:txBody>
      </p:sp>
      <p:sp>
        <p:nvSpPr>
          <p:cNvPr id="6"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FONTE DO DILÚVIO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9" name="Text Placeholder 10"/>
          <p:cNvSpPr txBox="1">
            <a:spLocks/>
          </p:cNvSpPr>
          <p:nvPr/>
        </p:nvSpPr>
        <p:spPr>
          <a:xfrm>
            <a:off x="683568" y="1124744"/>
            <a:ext cx="7774632" cy="792088"/>
          </a:xfrm>
          <a:prstGeom prst="rect">
            <a:avLst/>
          </a:prstGeom>
        </p:spPr>
        <p:txBody>
          <a:bodyPr/>
          <a:lstStyle/>
          <a:p>
            <a:pPr marL="342900" indent="-342900" algn="ctr">
              <a:spcBef>
                <a:spcPct val="20000"/>
              </a:spcBef>
              <a:defRPr/>
            </a:pPr>
            <a:r>
              <a:rPr lang="pt-BR" sz="3200" dirty="0" smtClean="0">
                <a:solidFill>
                  <a:schemeClr val="bg1"/>
                </a:solidFill>
                <a:effectLst>
                  <a:outerShdw blurRad="38100" dist="38100" dir="2700000" algn="tl">
                    <a:srgbClr val="000000">
                      <a:alpha val="43137"/>
                    </a:srgbClr>
                  </a:outerShdw>
                </a:effectLst>
                <a:latin typeface="Arial Black" pitchFamily="34" charset="0"/>
              </a:rPr>
              <a:t>As Fontes do Grande Abismo.</a:t>
            </a:r>
            <a:endParaRPr lang="en-US" sz="3200" dirty="0" smtClean="0">
              <a:solidFill>
                <a:schemeClr val="bg1"/>
              </a:solidFill>
              <a:effectLst>
                <a:outerShdw blurRad="38100" dist="38100" dir="2700000" algn="tl">
                  <a:srgbClr val="000000">
                    <a:alpha val="43137"/>
                  </a:srgbClr>
                </a:outerShdw>
              </a:effectLst>
              <a:latin typeface="Arial Black" pitchFamily="34" charset="0"/>
            </a:endParaRPr>
          </a:p>
          <a:p>
            <a:pPr marL="342900" lvl="0" indent="-342900" algn="ctr">
              <a:spcBef>
                <a:spcPct val="20000"/>
              </a:spcBef>
              <a:defRPr/>
            </a:pP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dissolv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Content Placeholder 4"/>
          <p:cNvSpPr>
            <a:spLocks noGrp="1"/>
          </p:cNvSpPr>
          <p:nvPr>
            <p:ph idx="1"/>
          </p:nvPr>
        </p:nvSpPr>
        <p:spPr>
          <a:xfrm>
            <a:off x="143362" y="1988840"/>
            <a:ext cx="8749118" cy="4114800"/>
          </a:xfrm>
        </p:spPr>
        <p:txBody>
          <a:bodyPr/>
          <a:lstStyle/>
          <a:p>
            <a:pPr algn="ctr">
              <a:buNone/>
            </a:pPr>
            <a:r>
              <a:rPr lang="en-US" sz="2800" dirty="0" smtClean="0">
                <a:solidFill>
                  <a:schemeClr val="bg1"/>
                </a:solidFill>
                <a:effectLst>
                  <a:outerShdw blurRad="38100" dist="38100" dir="2700000" algn="tl">
                    <a:srgbClr val="000000">
                      <a:alpha val="43137"/>
                    </a:srgbClr>
                  </a:outerShdw>
                </a:effectLst>
              </a:rPr>
              <a:t>	</a:t>
            </a:r>
            <a:r>
              <a:rPr lang="pt-BR" sz="2800" dirty="0" smtClean="0">
                <a:solidFill>
                  <a:schemeClr val="bg1"/>
                </a:solidFill>
                <a:effectLst>
                  <a:outerShdw blurRad="38100" dist="38100" dir="2700000" algn="tl">
                    <a:srgbClr val="000000">
                      <a:alpha val="43137"/>
                    </a:srgbClr>
                  </a:outerShdw>
                </a:effectLst>
              </a:rPr>
              <a:t>É</a:t>
            </a:r>
            <a:r>
              <a:rPr lang="pt-BR" sz="2800" dirty="0" smtClean="0">
                <a:solidFill>
                  <a:schemeClr val="bg1"/>
                </a:solidFill>
                <a:effectLst>
                  <a:outerShdw blurRad="38100" dist="38100" dir="2700000" algn="tl">
                    <a:srgbClr val="000000">
                      <a:alpha val="43137"/>
                    </a:srgbClr>
                  </a:outerShdw>
                </a:effectLst>
              </a:rPr>
              <a:t> </a:t>
            </a:r>
            <a:r>
              <a:rPr lang="pt-BR" sz="2800" dirty="0" smtClean="0">
                <a:solidFill>
                  <a:schemeClr val="bg1"/>
                </a:solidFill>
                <a:effectLst>
                  <a:outerShdw blurRad="38100" dist="38100" dir="2700000" algn="tl">
                    <a:srgbClr val="000000">
                      <a:alpha val="43137"/>
                    </a:srgbClr>
                  </a:outerShdw>
                </a:effectLst>
              </a:rPr>
              <a:t>uma boa possibilidade que existiam grandes quantidades de água subterrânea no passado:</a:t>
            </a:r>
          </a:p>
        </p:txBody>
      </p:sp>
      <p:pic>
        <p:nvPicPr>
          <p:cNvPr id="6" name="Picture 2" descr="earth3"/>
          <p:cNvPicPr>
            <a:picLocks noChangeAspect="1" noChangeArrowheads="1"/>
          </p:cNvPicPr>
          <p:nvPr/>
        </p:nvPicPr>
        <p:blipFill>
          <a:blip r:embed="rId4" cstate="print"/>
          <a:srcRect/>
          <a:stretch>
            <a:fillRect/>
          </a:stretch>
        </p:blipFill>
        <p:spPr bwMode="auto">
          <a:xfrm>
            <a:off x="2362175" y="3212976"/>
            <a:ext cx="4010025" cy="1771651"/>
          </a:xfrm>
          <a:prstGeom prst="rect">
            <a:avLst/>
          </a:prstGeom>
          <a:noFill/>
        </p:spPr>
      </p:pic>
      <p:sp>
        <p:nvSpPr>
          <p:cNvPr id="9" name="Content Placeholder 4"/>
          <p:cNvSpPr txBox="1">
            <a:spLocks/>
          </p:cNvSpPr>
          <p:nvPr/>
        </p:nvSpPr>
        <p:spPr bwMode="auto">
          <a:xfrm>
            <a:off x="179512" y="5229200"/>
            <a:ext cx="8712968" cy="16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defRPr/>
            </a:pPr>
            <a:r>
              <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lang="pt-BR" sz="2800" b="1" kern="0" dirty="0" smtClean="0">
                <a:solidFill>
                  <a:schemeClr val="bg1"/>
                </a:solidFill>
                <a:effectLst>
                  <a:outerShdw blurRad="38100" dist="38100" dir="2700000" algn="tl">
                    <a:srgbClr val="000000">
                      <a:alpha val="43137"/>
                    </a:srgbClr>
                  </a:outerShdw>
                </a:effectLst>
              </a:rPr>
              <a:t>Quando tudo estava pronto, o planeta poderia ser olhado como neste desenho. A terra seca (3) estava sobre a superfície do “abismo" (1).</a:t>
            </a: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10"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FONTE DO DILÚVIO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11" name="Text Placeholder 10"/>
          <p:cNvSpPr txBox="1">
            <a:spLocks/>
          </p:cNvSpPr>
          <p:nvPr/>
        </p:nvSpPr>
        <p:spPr>
          <a:xfrm>
            <a:off x="683568" y="1124744"/>
            <a:ext cx="7774632" cy="792088"/>
          </a:xfrm>
          <a:prstGeom prst="rect">
            <a:avLst/>
          </a:prstGeom>
        </p:spPr>
        <p:txBody>
          <a:bodyPr/>
          <a:lstStyle/>
          <a:p>
            <a:pPr marL="342900" indent="-342900" algn="ctr">
              <a:spcBef>
                <a:spcPct val="20000"/>
              </a:spcBef>
              <a:defRPr/>
            </a:pPr>
            <a:r>
              <a:rPr lang="pt-BR" sz="3200" dirty="0" smtClean="0">
                <a:solidFill>
                  <a:schemeClr val="bg1"/>
                </a:solidFill>
                <a:effectLst>
                  <a:outerShdw blurRad="38100" dist="38100" dir="2700000" algn="tl">
                    <a:srgbClr val="000000">
                      <a:alpha val="43137"/>
                    </a:srgbClr>
                  </a:outerShdw>
                </a:effectLst>
                <a:latin typeface="Arial Black" pitchFamily="34" charset="0"/>
              </a:rPr>
              <a:t>As Fontes do Grande Abismo.</a:t>
            </a:r>
            <a:endParaRPr lang="en-US" sz="3200" dirty="0" smtClean="0">
              <a:solidFill>
                <a:schemeClr val="bg1"/>
              </a:solidFill>
              <a:effectLst>
                <a:outerShdw blurRad="38100" dist="38100" dir="2700000" algn="tl">
                  <a:srgbClr val="000000">
                    <a:alpha val="43137"/>
                  </a:srgbClr>
                </a:outerShdw>
              </a:effectLst>
              <a:latin typeface="Arial Black" pitchFamily="34" charset="0"/>
            </a:endParaRPr>
          </a:p>
          <a:p>
            <a:pPr marL="342900" lvl="0" indent="-342900" algn="ctr">
              <a:spcBef>
                <a:spcPct val="20000"/>
              </a:spcBef>
              <a:defRPr/>
            </a:pP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Content Placeholder 4"/>
          <p:cNvSpPr>
            <a:spLocks noGrp="1"/>
          </p:cNvSpPr>
          <p:nvPr>
            <p:ph idx="1"/>
          </p:nvPr>
        </p:nvSpPr>
        <p:spPr>
          <a:xfrm>
            <a:off x="143362" y="1988840"/>
            <a:ext cx="8749118" cy="4114800"/>
          </a:xfrm>
        </p:spPr>
        <p:txBody>
          <a:bodyPr/>
          <a:lstStyle/>
          <a:p>
            <a:pPr algn="ctr">
              <a:buNone/>
            </a:pPr>
            <a:r>
              <a:rPr lang="en-US" sz="2800" dirty="0" smtClean="0">
                <a:solidFill>
                  <a:schemeClr val="bg1"/>
                </a:solidFill>
                <a:effectLst>
                  <a:outerShdw blurRad="38100" dist="38100" dir="2700000" algn="tl">
                    <a:srgbClr val="000000">
                      <a:alpha val="43137"/>
                    </a:srgbClr>
                  </a:outerShdw>
                </a:effectLst>
              </a:rPr>
              <a:t>	</a:t>
            </a:r>
            <a:r>
              <a:rPr lang="pt-BR" sz="2800" dirty="0" smtClean="0">
                <a:solidFill>
                  <a:schemeClr val="bg1"/>
                </a:solidFill>
                <a:effectLst>
                  <a:outerShdw blurRad="38100" dist="38100" dir="2700000" algn="tl">
                    <a:srgbClr val="000000">
                      <a:alpha val="43137"/>
                    </a:srgbClr>
                  </a:outerShdw>
                </a:effectLst>
              </a:rPr>
              <a:t>É</a:t>
            </a:r>
            <a:r>
              <a:rPr lang="pt-BR" sz="2800" dirty="0" smtClean="0">
                <a:solidFill>
                  <a:schemeClr val="bg1"/>
                </a:solidFill>
                <a:effectLst>
                  <a:outerShdw blurRad="38100" dist="38100" dir="2700000" algn="tl">
                    <a:srgbClr val="000000">
                      <a:alpha val="43137"/>
                    </a:srgbClr>
                  </a:outerShdw>
                </a:effectLst>
              </a:rPr>
              <a:t> </a:t>
            </a:r>
            <a:r>
              <a:rPr lang="pt-BR" sz="2800" dirty="0" smtClean="0">
                <a:solidFill>
                  <a:schemeClr val="bg1"/>
                </a:solidFill>
                <a:effectLst>
                  <a:outerShdw blurRad="38100" dist="38100" dir="2700000" algn="tl">
                    <a:srgbClr val="000000">
                      <a:alpha val="43137"/>
                    </a:srgbClr>
                  </a:outerShdw>
                </a:effectLst>
              </a:rPr>
              <a:t>uma boa possibilidade que existiam grandes quantidades de água subterrânea no passado:</a:t>
            </a:r>
          </a:p>
        </p:txBody>
      </p:sp>
      <p:pic>
        <p:nvPicPr>
          <p:cNvPr id="6" name="Picture 2" descr="earth3"/>
          <p:cNvPicPr>
            <a:picLocks noChangeAspect="1" noChangeArrowheads="1"/>
          </p:cNvPicPr>
          <p:nvPr/>
        </p:nvPicPr>
        <p:blipFill>
          <a:blip r:embed="rId4" cstate="print"/>
          <a:srcRect/>
          <a:stretch>
            <a:fillRect/>
          </a:stretch>
        </p:blipFill>
        <p:spPr bwMode="auto">
          <a:xfrm>
            <a:off x="2362175" y="3212976"/>
            <a:ext cx="4010025" cy="1771651"/>
          </a:xfrm>
          <a:prstGeom prst="rect">
            <a:avLst/>
          </a:prstGeom>
          <a:noFill/>
        </p:spPr>
      </p:pic>
      <p:sp>
        <p:nvSpPr>
          <p:cNvPr id="9" name="Content Placeholder 4"/>
          <p:cNvSpPr txBox="1">
            <a:spLocks/>
          </p:cNvSpPr>
          <p:nvPr/>
        </p:nvSpPr>
        <p:spPr bwMode="auto">
          <a:xfrm>
            <a:off x="179512" y="5229200"/>
            <a:ext cx="8712968"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defRPr/>
            </a:pPr>
            <a:r>
              <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lang="en-US" sz="2800" b="1" kern="0" dirty="0" smtClean="0">
                <a:solidFill>
                  <a:schemeClr val="bg1"/>
                </a:solidFill>
                <a:effectLst>
                  <a:outerShdw blurRad="38100" dist="38100" dir="2700000" algn="tl">
                    <a:srgbClr val="000000">
                      <a:alpha val="43137"/>
                    </a:srgbClr>
                  </a:outerShdw>
                </a:effectLst>
              </a:rPr>
              <a:t>“</a:t>
            </a:r>
            <a:r>
              <a:rPr lang="en-US" sz="2800" b="1" kern="0" dirty="0" err="1" smtClean="0">
                <a:solidFill>
                  <a:schemeClr val="bg1"/>
                </a:solidFill>
                <a:effectLst>
                  <a:outerShdw blurRad="38100" dist="38100" dir="2700000" algn="tl">
                    <a:srgbClr val="000000">
                      <a:alpha val="43137"/>
                    </a:srgbClr>
                  </a:outerShdw>
                </a:effectLst>
              </a:rPr>
              <a:t>Colunas</a:t>
            </a:r>
            <a:r>
              <a:rPr lang="en-US" sz="2800" b="1" kern="0" dirty="0" smtClean="0">
                <a:solidFill>
                  <a:schemeClr val="bg1"/>
                </a:solidFill>
                <a:effectLst>
                  <a:outerShdw blurRad="38100" dist="38100" dir="2700000" algn="tl">
                    <a:srgbClr val="000000">
                      <a:alpha val="43137"/>
                    </a:srgbClr>
                  </a:outerShdw>
                </a:effectLst>
              </a:rPr>
              <a:t>” </a:t>
            </a:r>
            <a:r>
              <a:rPr lang="en-US" sz="2800" b="1" kern="0" dirty="0" err="1" smtClean="0">
                <a:solidFill>
                  <a:schemeClr val="bg1"/>
                </a:solidFill>
                <a:effectLst>
                  <a:outerShdw blurRad="38100" dist="38100" dir="2700000" algn="tl">
                    <a:srgbClr val="000000">
                      <a:alpha val="43137"/>
                    </a:srgbClr>
                  </a:outerShdw>
                </a:effectLst>
              </a:rPr>
              <a:t>da</a:t>
            </a:r>
            <a:r>
              <a:rPr lang="en-US" sz="2800" b="1" kern="0" dirty="0" smtClean="0">
                <a:solidFill>
                  <a:schemeClr val="bg1"/>
                </a:solidFill>
                <a:effectLst>
                  <a:outerShdw blurRad="38100" dist="38100" dir="2700000" algn="tl">
                    <a:srgbClr val="000000">
                      <a:alpha val="43137"/>
                    </a:srgbClr>
                  </a:outerShdw>
                </a:effectLst>
              </a:rPr>
              <a:t> terra</a:t>
            </a:r>
            <a:r>
              <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lang="pt-BR" sz="2800" b="1" kern="0" dirty="0" smtClean="0">
                <a:solidFill>
                  <a:schemeClr val="bg1"/>
                </a:solidFill>
                <a:effectLst>
                  <a:outerShdw blurRad="38100" dist="38100" dir="2700000" algn="tl">
                    <a:srgbClr val="000000">
                      <a:alpha val="43137"/>
                    </a:srgbClr>
                  </a:outerShdw>
                </a:effectLst>
              </a:rPr>
              <a:t>O que sacode a terra do seu lugar, e as suas </a:t>
            </a:r>
            <a:r>
              <a:rPr lang="pt-BR" sz="2800" b="1" u="sng" kern="0" dirty="0" smtClean="0">
                <a:solidFill>
                  <a:schemeClr val="bg1"/>
                </a:solidFill>
                <a:effectLst>
                  <a:outerShdw blurRad="38100" dist="38100" dir="2700000" algn="tl">
                    <a:srgbClr val="000000">
                      <a:alpha val="43137"/>
                    </a:srgbClr>
                  </a:outerShdw>
                </a:effectLst>
              </a:rPr>
              <a:t>colunas</a:t>
            </a:r>
            <a:r>
              <a:rPr lang="pt-BR" sz="2800" b="1" kern="0" dirty="0" smtClean="0">
                <a:solidFill>
                  <a:schemeClr val="bg1"/>
                </a:solidFill>
                <a:effectLst>
                  <a:outerShdw blurRad="38100" dist="38100" dir="2700000" algn="tl">
                    <a:srgbClr val="000000">
                      <a:alpha val="43137"/>
                    </a:srgbClr>
                  </a:outerShdw>
                </a:effectLst>
              </a:rPr>
              <a:t> estremecem</a:t>
            </a:r>
            <a:r>
              <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(Jó 9:6</a:t>
            </a:r>
            <a:r>
              <a:rPr lang="en-US" sz="2800" b="1" kern="0" dirty="0" smtClean="0">
                <a:solidFill>
                  <a:schemeClr val="bg1"/>
                </a:solidFill>
                <a:effectLst>
                  <a:outerShdw blurRad="38100" dist="38100" dir="2700000" algn="tl">
                    <a:srgbClr val="000000">
                      <a:alpha val="43137"/>
                    </a:srgbClr>
                  </a:outerShdw>
                </a:effectLst>
              </a:rPr>
              <a:t>). (4) </a:t>
            </a:r>
            <a:endPar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10"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FONTE DO DILÚVIO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11" name="Text Placeholder 10"/>
          <p:cNvSpPr txBox="1">
            <a:spLocks/>
          </p:cNvSpPr>
          <p:nvPr/>
        </p:nvSpPr>
        <p:spPr>
          <a:xfrm>
            <a:off x="683568" y="1124744"/>
            <a:ext cx="7774632" cy="792088"/>
          </a:xfrm>
          <a:prstGeom prst="rect">
            <a:avLst/>
          </a:prstGeom>
        </p:spPr>
        <p:txBody>
          <a:bodyPr/>
          <a:lstStyle/>
          <a:p>
            <a:pPr marL="342900" indent="-342900" algn="ctr">
              <a:spcBef>
                <a:spcPct val="20000"/>
              </a:spcBef>
              <a:defRPr/>
            </a:pPr>
            <a:r>
              <a:rPr lang="pt-BR" sz="3200" dirty="0" smtClean="0">
                <a:solidFill>
                  <a:schemeClr val="bg1"/>
                </a:solidFill>
                <a:effectLst>
                  <a:outerShdw blurRad="38100" dist="38100" dir="2700000" algn="tl">
                    <a:srgbClr val="000000">
                      <a:alpha val="43137"/>
                    </a:srgbClr>
                  </a:outerShdw>
                </a:effectLst>
                <a:latin typeface="Arial Black" pitchFamily="34" charset="0"/>
              </a:rPr>
              <a:t>As Fontes do Grande Abismo.</a:t>
            </a:r>
            <a:endParaRPr lang="en-US" sz="3200" dirty="0" smtClean="0">
              <a:solidFill>
                <a:schemeClr val="bg1"/>
              </a:solidFill>
              <a:effectLst>
                <a:outerShdw blurRad="38100" dist="38100" dir="2700000" algn="tl">
                  <a:srgbClr val="000000">
                    <a:alpha val="43137"/>
                  </a:srgbClr>
                </a:outerShdw>
              </a:effectLst>
              <a:latin typeface="Arial Black" pitchFamily="34" charset="0"/>
            </a:endParaRPr>
          </a:p>
          <a:p>
            <a:pPr marL="342900" lvl="0" indent="-342900" algn="ctr">
              <a:spcBef>
                <a:spcPct val="20000"/>
              </a:spcBef>
              <a:defRPr/>
            </a:pP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Content Placeholder 4"/>
          <p:cNvSpPr>
            <a:spLocks noGrp="1"/>
          </p:cNvSpPr>
          <p:nvPr>
            <p:ph idx="1"/>
          </p:nvPr>
        </p:nvSpPr>
        <p:spPr>
          <a:xfrm>
            <a:off x="143362" y="1988840"/>
            <a:ext cx="8749118" cy="4114800"/>
          </a:xfrm>
        </p:spPr>
        <p:txBody>
          <a:bodyPr/>
          <a:lstStyle/>
          <a:p>
            <a:pPr algn="ctr">
              <a:buNone/>
            </a:pPr>
            <a:r>
              <a:rPr lang="en-US" sz="2800" dirty="0" smtClean="0">
                <a:solidFill>
                  <a:schemeClr val="bg1"/>
                </a:solidFill>
                <a:effectLst>
                  <a:outerShdw blurRad="38100" dist="38100" dir="2700000" algn="tl">
                    <a:srgbClr val="000000">
                      <a:alpha val="43137"/>
                    </a:srgbClr>
                  </a:outerShdw>
                </a:effectLst>
              </a:rPr>
              <a:t>	</a:t>
            </a:r>
            <a:r>
              <a:rPr lang="pt-BR" sz="2800" dirty="0" smtClean="0">
                <a:solidFill>
                  <a:schemeClr val="bg1"/>
                </a:solidFill>
                <a:effectLst>
                  <a:outerShdw blurRad="38100" dist="38100" dir="2700000" algn="tl">
                    <a:srgbClr val="000000">
                      <a:alpha val="43137"/>
                    </a:srgbClr>
                  </a:outerShdw>
                </a:effectLst>
              </a:rPr>
              <a:t>E uma boa possibilidade que existiam grandes quantidades de água subterrânea no passado:</a:t>
            </a:r>
          </a:p>
          <a:p>
            <a:pPr algn="ctr">
              <a:buNone/>
            </a:pPr>
            <a:endParaRPr lang="pt-BR" sz="2800" dirty="0" smtClean="0">
              <a:solidFill>
                <a:schemeClr val="bg1"/>
              </a:solidFill>
              <a:effectLst>
                <a:outerShdw blurRad="38100" dist="38100" dir="2700000" algn="tl">
                  <a:srgbClr val="000000">
                    <a:alpha val="43137"/>
                  </a:srgbClr>
                </a:outerShdw>
              </a:effectLst>
            </a:endParaRPr>
          </a:p>
        </p:txBody>
      </p:sp>
      <p:pic>
        <p:nvPicPr>
          <p:cNvPr id="6" name="Picture 2" descr="earth3"/>
          <p:cNvPicPr>
            <a:picLocks noChangeAspect="1" noChangeArrowheads="1"/>
          </p:cNvPicPr>
          <p:nvPr/>
        </p:nvPicPr>
        <p:blipFill>
          <a:blip r:embed="rId4" cstate="print"/>
          <a:srcRect/>
          <a:stretch>
            <a:fillRect/>
          </a:stretch>
        </p:blipFill>
        <p:spPr bwMode="auto">
          <a:xfrm>
            <a:off x="2362175" y="3212976"/>
            <a:ext cx="4010025" cy="1771651"/>
          </a:xfrm>
          <a:prstGeom prst="rect">
            <a:avLst/>
          </a:prstGeom>
          <a:noFill/>
        </p:spPr>
      </p:pic>
      <p:sp>
        <p:nvSpPr>
          <p:cNvPr id="9" name="Content Placeholder 4"/>
          <p:cNvSpPr txBox="1">
            <a:spLocks/>
          </p:cNvSpPr>
          <p:nvPr/>
        </p:nvSpPr>
        <p:spPr bwMode="auto">
          <a:xfrm>
            <a:off x="179512" y="4941168"/>
            <a:ext cx="8712968" cy="19168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defRPr/>
            </a:pPr>
            <a:r>
              <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lang="pt-BR" sz="2800" b="1" kern="0" dirty="0" smtClean="0">
                <a:solidFill>
                  <a:schemeClr val="bg1"/>
                </a:solidFill>
                <a:effectLst>
                  <a:outerShdw blurRad="38100" dist="38100" dir="2700000" algn="tl">
                    <a:srgbClr val="000000">
                      <a:alpha val="43137"/>
                    </a:srgbClr>
                  </a:outerShdw>
                </a:effectLst>
              </a:rPr>
              <a:t> Quando o Dilúvio veio, a água era das fontes do grande abismo (Gênesis 7:11-12), o que provavelmente significa cavernas abaixo da terra (5).</a:t>
            </a: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10"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FONTE DO DILÚVIO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11" name="Text Placeholder 10"/>
          <p:cNvSpPr txBox="1">
            <a:spLocks/>
          </p:cNvSpPr>
          <p:nvPr/>
        </p:nvSpPr>
        <p:spPr>
          <a:xfrm>
            <a:off x="683568" y="1124744"/>
            <a:ext cx="7774632" cy="792088"/>
          </a:xfrm>
          <a:prstGeom prst="rect">
            <a:avLst/>
          </a:prstGeom>
        </p:spPr>
        <p:txBody>
          <a:bodyPr/>
          <a:lstStyle/>
          <a:p>
            <a:pPr marL="342900" indent="-342900" algn="ctr">
              <a:spcBef>
                <a:spcPct val="20000"/>
              </a:spcBef>
              <a:defRPr/>
            </a:pPr>
            <a:r>
              <a:rPr lang="pt-BR" sz="3200" dirty="0" smtClean="0">
                <a:solidFill>
                  <a:schemeClr val="bg1"/>
                </a:solidFill>
                <a:effectLst>
                  <a:outerShdw blurRad="38100" dist="38100" dir="2700000" algn="tl">
                    <a:srgbClr val="000000">
                      <a:alpha val="43137"/>
                    </a:srgbClr>
                  </a:outerShdw>
                </a:effectLst>
                <a:latin typeface="Arial Black" pitchFamily="34" charset="0"/>
              </a:rPr>
              <a:t>As Fontes do Grande Abismo.</a:t>
            </a:r>
            <a:endParaRPr lang="en-US" sz="3200" dirty="0" smtClean="0">
              <a:solidFill>
                <a:schemeClr val="bg1"/>
              </a:solidFill>
              <a:effectLst>
                <a:outerShdw blurRad="38100" dist="38100" dir="2700000" algn="tl">
                  <a:srgbClr val="000000">
                    <a:alpha val="43137"/>
                  </a:srgbClr>
                </a:outerShdw>
              </a:effectLst>
              <a:latin typeface="Arial Black" pitchFamily="34" charset="0"/>
            </a:endParaRPr>
          </a:p>
          <a:p>
            <a:pPr marL="342900" lvl="0" indent="-342900" algn="ctr">
              <a:spcBef>
                <a:spcPct val="20000"/>
              </a:spcBef>
              <a:defRPr/>
            </a:pP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Content Placeholder 4"/>
          <p:cNvSpPr>
            <a:spLocks noGrp="1"/>
          </p:cNvSpPr>
          <p:nvPr>
            <p:ph idx="1"/>
          </p:nvPr>
        </p:nvSpPr>
        <p:spPr>
          <a:xfrm>
            <a:off x="143362" y="1988840"/>
            <a:ext cx="8749118" cy="4114800"/>
          </a:xfrm>
        </p:spPr>
        <p:txBody>
          <a:bodyPr/>
          <a:lstStyle/>
          <a:p>
            <a:pPr algn="ctr">
              <a:buNone/>
            </a:pPr>
            <a:r>
              <a:rPr lang="en-US" sz="2800" dirty="0" smtClean="0">
                <a:solidFill>
                  <a:schemeClr val="bg1"/>
                </a:solidFill>
                <a:effectLst>
                  <a:outerShdw blurRad="38100" dist="38100" dir="2700000" algn="tl">
                    <a:srgbClr val="000000">
                      <a:alpha val="43137"/>
                    </a:srgbClr>
                  </a:outerShdw>
                </a:effectLst>
              </a:rPr>
              <a:t>	</a:t>
            </a:r>
            <a:r>
              <a:rPr lang="pt-BR" sz="2800" dirty="0" smtClean="0">
                <a:solidFill>
                  <a:schemeClr val="bg1"/>
                </a:solidFill>
                <a:effectLst>
                  <a:outerShdw blurRad="38100" dist="38100" dir="2700000" algn="tl">
                    <a:srgbClr val="000000">
                      <a:alpha val="43137"/>
                    </a:srgbClr>
                  </a:outerShdw>
                </a:effectLst>
              </a:rPr>
              <a:t>É</a:t>
            </a:r>
            <a:r>
              <a:rPr lang="pt-BR" sz="2800" dirty="0" smtClean="0">
                <a:solidFill>
                  <a:schemeClr val="bg1"/>
                </a:solidFill>
                <a:effectLst>
                  <a:outerShdw blurRad="38100" dist="38100" dir="2700000" algn="tl">
                    <a:srgbClr val="000000">
                      <a:alpha val="43137"/>
                    </a:srgbClr>
                  </a:outerShdw>
                </a:effectLst>
              </a:rPr>
              <a:t> </a:t>
            </a:r>
            <a:r>
              <a:rPr lang="pt-BR" sz="2800" dirty="0" smtClean="0">
                <a:solidFill>
                  <a:schemeClr val="bg1"/>
                </a:solidFill>
                <a:effectLst>
                  <a:outerShdw blurRad="38100" dist="38100" dir="2700000" algn="tl">
                    <a:srgbClr val="000000">
                      <a:alpha val="43137"/>
                    </a:srgbClr>
                  </a:outerShdw>
                </a:effectLst>
              </a:rPr>
              <a:t>uma boa possibilidade que existiam grandes quantidades de água subterrânea no passado:</a:t>
            </a:r>
          </a:p>
        </p:txBody>
      </p:sp>
      <p:sp>
        <p:nvSpPr>
          <p:cNvPr id="9" name="Content Placeholder 4"/>
          <p:cNvSpPr txBox="1">
            <a:spLocks/>
          </p:cNvSpPr>
          <p:nvPr/>
        </p:nvSpPr>
        <p:spPr bwMode="auto">
          <a:xfrm>
            <a:off x="179512" y="5229200"/>
            <a:ext cx="8712968" cy="1512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fontAlgn="base">
              <a:spcBef>
                <a:spcPct val="20000"/>
              </a:spcBef>
              <a:spcAft>
                <a:spcPct val="0"/>
              </a:spcAft>
            </a:pPr>
            <a:r>
              <a:rPr lang="en-US" sz="2800" b="1" kern="0" dirty="0" smtClean="0">
                <a:solidFill>
                  <a:schemeClr val="bg1"/>
                </a:solidFill>
                <a:effectLst>
                  <a:outerShdw blurRad="38100" dist="38100" dir="2700000" algn="tl">
                    <a:srgbClr val="000000">
                      <a:alpha val="43137"/>
                    </a:srgbClr>
                  </a:outerShdw>
                </a:effectLst>
              </a:rPr>
              <a:t>	 </a:t>
            </a:r>
            <a:r>
              <a:rPr lang="pt-BR" sz="2800" b="1" kern="0" dirty="0" smtClean="0">
                <a:solidFill>
                  <a:schemeClr val="bg1"/>
                </a:solidFill>
                <a:effectLst>
                  <a:outerShdw blurRad="38100" dist="38100" dir="2700000" algn="tl">
                    <a:srgbClr val="000000">
                      <a:alpha val="43137"/>
                    </a:srgbClr>
                  </a:outerShdw>
                </a:effectLst>
              </a:rPr>
              <a:t>Água de nascente, como os poços artesianos, originam de aquíferos subterrâneos antigos que são encontrados em todo o mundo.</a:t>
            </a: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pic>
        <p:nvPicPr>
          <p:cNvPr id="10" name="Picture 14" descr="http://i54.photobucket.com/albums/g103/Tarnagh/junk/aquifers_zpsac527b9f.jpg"/>
          <p:cNvPicPr>
            <a:picLocks noChangeAspect="1" noChangeArrowheads="1"/>
          </p:cNvPicPr>
          <p:nvPr/>
        </p:nvPicPr>
        <p:blipFill>
          <a:blip r:embed="rId4" cstate="print"/>
          <a:srcRect/>
          <a:stretch>
            <a:fillRect/>
          </a:stretch>
        </p:blipFill>
        <p:spPr bwMode="auto">
          <a:xfrm>
            <a:off x="2699792" y="3068960"/>
            <a:ext cx="3816424" cy="2110717"/>
          </a:xfrm>
          <a:prstGeom prst="rect">
            <a:avLst/>
          </a:prstGeom>
          <a:noFill/>
        </p:spPr>
      </p:pic>
      <p:sp>
        <p:nvSpPr>
          <p:cNvPr id="11"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FONTE DO DILÚVIO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12" name="Text Placeholder 10"/>
          <p:cNvSpPr txBox="1">
            <a:spLocks/>
          </p:cNvSpPr>
          <p:nvPr/>
        </p:nvSpPr>
        <p:spPr>
          <a:xfrm>
            <a:off x="683568" y="1124744"/>
            <a:ext cx="7774632" cy="792088"/>
          </a:xfrm>
          <a:prstGeom prst="rect">
            <a:avLst/>
          </a:prstGeom>
        </p:spPr>
        <p:txBody>
          <a:bodyPr/>
          <a:lstStyle/>
          <a:p>
            <a:pPr marL="342900" indent="-342900" algn="ctr">
              <a:spcBef>
                <a:spcPct val="20000"/>
              </a:spcBef>
              <a:defRPr/>
            </a:pPr>
            <a:r>
              <a:rPr lang="pt-BR" sz="3200" dirty="0" smtClean="0">
                <a:solidFill>
                  <a:schemeClr val="bg1"/>
                </a:solidFill>
                <a:effectLst>
                  <a:outerShdw blurRad="38100" dist="38100" dir="2700000" algn="tl">
                    <a:srgbClr val="000000">
                      <a:alpha val="43137"/>
                    </a:srgbClr>
                  </a:outerShdw>
                </a:effectLst>
                <a:latin typeface="Arial Black" pitchFamily="34" charset="0"/>
              </a:rPr>
              <a:t>As Fontes do Grande Abismo.</a:t>
            </a:r>
            <a:endParaRPr lang="en-US" sz="3200" dirty="0" smtClean="0">
              <a:solidFill>
                <a:schemeClr val="bg1"/>
              </a:solidFill>
              <a:effectLst>
                <a:outerShdw blurRad="38100" dist="38100" dir="2700000" algn="tl">
                  <a:srgbClr val="000000">
                    <a:alpha val="43137"/>
                  </a:srgbClr>
                </a:outerShdw>
              </a:effectLst>
              <a:latin typeface="Arial Black" pitchFamily="34" charset="0"/>
            </a:endParaRPr>
          </a:p>
          <a:p>
            <a:pPr marL="342900" lvl="0" indent="-342900" algn="ctr">
              <a:spcBef>
                <a:spcPct val="20000"/>
              </a:spcBef>
              <a:defRPr/>
            </a:pP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Content Placeholder 4"/>
          <p:cNvSpPr>
            <a:spLocks noGrp="1"/>
          </p:cNvSpPr>
          <p:nvPr>
            <p:ph idx="1"/>
          </p:nvPr>
        </p:nvSpPr>
        <p:spPr>
          <a:xfrm>
            <a:off x="143362" y="1988840"/>
            <a:ext cx="8749118" cy="4114800"/>
          </a:xfrm>
        </p:spPr>
        <p:txBody>
          <a:bodyPr/>
          <a:lstStyle/>
          <a:p>
            <a:pPr algn="ctr">
              <a:buNone/>
            </a:pPr>
            <a:r>
              <a:rPr lang="en-US" sz="2800" dirty="0" smtClean="0">
                <a:solidFill>
                  <a:schemeClr val="bg1"/>
                </a:solidFill>
                <a:effectLst>
                  <a:outerShdw blurRad="38100" dist="38100" dir="2700000" algn="tl">
                    <a:srgbClr val="000000">
                      <a:alpha val="43137"/>
                    </a:srgbClr>
                  </a:outerShdw>
                </a:effectLst>
              </a:rPr>
              <a:t>É</a:t>
            </a:r>
            <a:r>
              <a:rPr lang="pt-BR" sz="2800" dirty="0" smtClean="0">
                <a:solidFill>
                  <a:schemeClr val="bg1"/>
                </a:solidFill>
                <a:effectLst>
                  <a:outerShdw blurRad="38100" dist="38100" dir="2700000" algn="tl">
                    <a:srgbClr val="000000">
                      <a:alpha val="43137"/>
                    </a:srgbClr>
                  </a:outerShdw>
                </a:effectLst>
              </a:rPr>
              <a:t> </a:t>
            </a:r>
            <a:r>
              <a:rPr lang="pt-BR" sz="2800" dirty="0" smtClean="0">
                <a:solidFill>
                  <a:schemeClr val="bg1"/>
                </a:solidFill>
                <a:effectLst>
                  <a:outerShdw blurRad="38100" dist="38100" dir="2700000" algn="tl">
                    <a:srgbClr val="000000">
                      <a:alpha val="43137"/>
                    </a:srgbClr>
                  </a:outerShdw>
                </a:effectLst>
              </a:rPr>
              <a:t>uma boa possibilidade que existiam grandes quantidades de água subterrânea no passado:</a:t>
            </a:r>
          </a:p>
          <a:p>
            <a:pPr algn="ctr">
              <a:buNone/>
            </a:pPr>
            <a:endParaRPr lang="pt-BR" sz="2800" dirty="0" smtClean="0">
              <a:solidFill>
                <a:schemeClr val="bg1"/>
              </a:solidFill>
              <a:effectLst>
                <a:outerShdw blurRad="38100" dist="38100" dir="2700000" algn="tl">
                  <a:srgbClr val="000000">
                    <a:alpha val="43137"/>
                  </a:srgbClr>
                </a:outerShdw>
              </a:effectLst>
            </a:endParaRPr>
          </a:p>
        </p:txBody>
      </p:sp>
      <p:sp>
        <p:nvSpPr>
          <p:cNvPr id="9" name="Content Placeholder 4"/>
          <p:cNvSpPr txBox="1">
            <a:spLocks/>
          </p:cNvSpPr>
          <p:nvPr/>
        </p:nvSpPr>
        <p:spPr bwMode="auto">
          <a:xfrm>
            <a:off x="179512" y="5229200"/>
            <a:ext cx="8712968" cy="1512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pPr>
            <a:r>
              <a:rPr lang="en-US" sz="2800" b="1" kern="0" dirty="0" smtClean="0">
                <a:solidFill>
                  <a:schemeClr val="bg1"/>
                </a:solidFill>
                <a:effectLst>
                  <a:outerShdw blurRad="38100" dist="38100" dir="2700000" algn="tl">
                    <a:srgbClr val="000000">
                      <a:alpha val="43137"/>
                    </a:srgbClr>
                  </a:outerShdw>
                </a:effectLst>
              </a:rPr>
              <a:t>	</a:t>
            </a:r>
            <a:r>
              <a:rPr lang="pt-BR" sz="2800" b="1" kern="0" dirty="0" smtClean="0">
                <a:solidFill>
                  <a:schemeClr val="bg1"/>
                </a:solidFill>
                <a:effectLst>
                  <a:outerShdw blurRad="38100" dist="38100" dir="2700000" algn="tl">
                    <a:srgbClr val="000000">
                      <a:alpha val="43137"/>
                    </a:srgbClr>
                  </a:outerShdw>
                </a:effectLst>
              </a:rPr>
              <a:t>Essas águas enterradas são possivelmente um remanescente das fontes do grande abismo que romperam durante o dilúvio bíblico.</a:t>
            </a:r>
          </a:p>
          <a:p>
            <a:pPr marL="342900" lvl="0" indent="-342900" algn="ctr" fontAlgn="base">
              <a:spcBef>
                <a:spcPct val="20000"/>
              </a:spcBef>
              <a:spcAft>
                <a:spcPct val="0"/>
              </a:spcAft>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pic>
        <p:nvPicPr>
          <p:cNvPr id="10" name="Picture 14" descr="http://i54.photobucket.com/albums/g103/Tarnagh/junk/aquifers_zpsac527b9f.jpg"/>
          <p:cNvPicPr>
            <a:picLocks noChangeAspect="1" noChangeArrowheads="1"/>
          </p:cNvPicPr>
          <p:nvPr/>
        </p:nvPicPr>
        <p:blipFill>
          <a:blip r:embed="rId4" cstate="print"/>
          <a:srcRect/>
          <a:stretch>
            <a:fillRect/>
          </a:stretch>
        </p:blipFill>
        <p:spPr bwMode="auto">
          <a:xfrm>
            <a:off x="2699792" y="3068960"/>
            <a:ext cx="3816424" cy="2110717"/>
          </a:xfrm>
          <a:prstGeom prst="rect">
            <a:avLst/>
          </a:prstGeom>
          <a:noFill/>
        </p:spPr>
      </p:pic>
      <p:sp>
        <p:nvSpPr>
          <p:cNvPr id="11"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FONTE DO DILÚVIO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12" name="Text Placeholder 10"/>
          <p:cNvSpPr txBox="1">
            <a:spLocks/>
          </p:cNvSpPr>
          <p:nvPr/>
        </p:nvSpPr>
        <p:spPr>
          <a:xfrm>
            <a:off x="683568" y="1124744"/>
            <a:ext cx="7774632" cy="792088"/>
          </a:xfrm>
          <a:prstGeom prst="rect">
            <a:avLst/>
          </a:prstGeom>
        </p:spPr>
        <p:txBody>
          <a:bodyPr/>
          <a:lstStyle/>
          <a:p>
            <a:pPr marL="342900" indent="-342900" algn="ctr">
              <a:spcBef>
                <a:spcPct val="20000"/>
              </a:spcBef>
              <a:defRPr/>
            </a:pPr>
            <a:r>
              <a:rPr lang="pt-BR" sz="3200" dirty="0" smtClean="0">
                <a:solidFill>
                  <a:schemeClr val="bg1"/>
                </a:solidFill>
                <a:effectLst>
                  <a:outerShdw blurRad="38100" dist="38100" dir="2700000" algn="tl">
                    <a:srgbClr val="000000">
                      <a:alpha val="43137"/>
                    </a:srgbClr>
                  </a:outerShdw>
                </a:effectLst>
                <a:latin typeface="Arial Black" pitchFamily="34" charset="0"/>
              </a:rPr>
              <a:t>As Fontes do Grande Abismo.</a:t>
            </a:r>
            <a:endParaRPr lang="en-US" sz="3200" dirty="0" smtClean="0">
              <a:solidFill>
                <a:schemeClr val="bg1"/>
              </a:solidFill>
              <a:effectLst>
                <a:outerShdw blurRad="38100" dist="38100" dir="2700000" algn="tl">
                  <a:srgbClr val="000000">
                    <a:alpha val="43137"/>
                  </a:srgbClr>
                </a:outerShdw>
              </a:effectLst>
              <a:latin typeface="Arial Black" pitchFamily="34" charset="0"/>
            </a:endParaRPr>
          </a:p>
          <a:p>
            <a:pPr marL="342900" lvl="0" indent="-342900" algn="ctr">
              <a:spcBef>
                <a:spcPct val="20000"/>
              </a:spcBef>
              <a:defRPr/>
            </a:pP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Content Placeholder 4"/>
          <p:cNvSpPr>
            <a:spLocks noGrp="1"/>
          </p:cNvSpPr>
          <p:nvPr>
            <p:ph idx="1"/>
          </p:nvPr>
        </p:nvSpPr>
        <p:spPr>
          <a:xfrm>
            <a:off x="143362" y="1988840"/>
            <a:ext cx="8749118" cy="4114800"/>
          </a:xfrm>
        </p:spPr>
        <p:txBody>
          <a:bodyPr/>
          <a:lstStyle/>
          <a:p>
            <a:pPr algn="ctr">
              <a:buNone/>
            </a:pPr>
            <a:r>
              <a:rPr lang="en-US" sz="2800" dirty="0" smtClean="0">
                <a:solidFill>
                  <a:schemeClr val="bg1"/>
                </a:solidFill>
                <a:effectLst>
                  <a:outerShdw blurRad="38100" dist="38100" dir="2700000" algn="tl">
                    <a:srgbClr val="000000">
                      <a:alpha val="43137"/>
                    </a:srgbClr>
                  </a:outerShdw>
                </a:effectLst>
              </a:rPr>
              <a:t>	</a:t>
            </a:r>
            <a:r>
              <a:rPr lang="pt-BR" sz="2800" dirty="0" smtClean="0">
                <a:solidFill>
                  <a:schemeClr val="bg1"/>
                </a:solidFill>
                <a:effectLst>
                  <a:outerShdw blurRad="38100" dist="38100" dir="2700000" algn="tl">
                    <a:srgbClr val="000000">
                      <a:alpha val="43137"/>
                    </a:srgbClr>
                  </a:outerShdw>
                </a:effectLst>
              </a:rPr>
              <a:t>É</a:t>
            </a:r>
            <a:r>
              <a:rPr lang="pt-BR" sz="2800" dirty="0" smtClean="0">
                <a:solidFill>
                  <a:schemeClr val="bg1"/>
                </a:solidFill>
                <a:effectLst>
                  <a:outerShdw blurRad="38100" dist="38100" dir="2700000" algn="tl">
                    <a:srgbClr val="000000">
                      <a:alpha val="43137"/>
                    </a:srgbClr>
                  </a:outerShdw>
                </a:effectLst>
              </a:rPr>
              <a:t> </a:t>
            </a:r>
            <a:r>
              <a:rPr lang="pt-BR" sz="2800" dirty="0" smtClean="0">
                <a:solidFill>
                  <a:schemeClr val="bg1"/>
                </a:solidFill>
                <a:effectLst>
                  <a:outerShdw blurRad="38100" dist="38100" dir="2700000" algn="tl">
                    <a:srgbClr val="000000">
                      <a:alpha val="43137"/>
                    </a:srgbClr>
                  </a:outerShdw>
                </a:effectLst>
              </a:rPr>
              <a:t>uma boa possibilidade que existiam grandes quantidades de água subterrânea no passado:</a:t>
            </a:r>
          </a:p>
        </p:txBody>
      </p:sp>
      <p:sp>
        <p:nvSpPr>
          <p:cNvPr id="9" name="Content Placeholder 4"/>
          <p:cNvSpPr txBox="1">
            <a:spLocks/>
          </p:cNvSpPr>
          <p:nvPr/>
        </p:nvSpPr>
        <p:spPr bwMode="auto">
          <a:xfrm>
            <a:off x="13855" y="4894137"/>
            <a:ext cx="8712968" cy="15841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fontAlgn="base">
              <a:spcBef>
                <a:spcPct val="20000"/>
              </a:spcBef>
              <a:spcAft>
                <a:spcPct val="0"/>
              </a:spcAft>
            </a:pPr>
            <a:r>
              <a:rPr lang="en-US" sz="2800" b="1" kern="0" dirty="0" smtClean="0">
                <a:solidFill>
                  <a:schemeClr val="bg1"/>
                </a:solidFill>
                <a:effectLst>
                  <a:outerShdw blurRad="38100" dist="38100" dir="2700000" algn="tl">
                    <a:srgbClr val="000000">
                      <a:alpha val="43137"/>
                    </a:srgbClr>
                  </a:outerShdw>
                </a:effectLst>
              </a:rPr>
              <a:t>	 </a:t>
            </a:r>
            <a:r>
              <a:rPr lang="pt-BR" sz="2800" b="1" kern="0" dirty="0" smtClean="0">
                <a:solidFill>
                  <a:schemeClr val="bg1"/>
                </a:solidFill>
                <a:effectLst>
                  <a:outerShdw blurRad="38100" dist="38100" dir="2700000" algn="tl">
                    <a:srgbClr val="000000">
                      <a:alpha val="43137"/>
                    </a:srgbClr>
                  </a:outerShdw>
                </a:effectLst>
              </a:rPr>
              <a:t>Sal. 104:3, “</a:t>
            </a:r>
            <a:r>
              <a:rPr lang="pt-BR" sz="2800" b="1" i="1" kern="0" dirty="0" smtClean="0">
                <a:solidFill>
                  <a:schemeClr val="bg1"/>
                </a:solidFill>
                <a:effectLst>
                  <a:outerShdw blurRad="38100" dist="38100" dir="2700000" algn="tl">
                    <a:srgbClr val="000000">
                      <a:alpha val="43137"/>
                    </a:srgbClr>
                  </a:outerShdw>
                </a:effectLst>
              </a:rPr>
              <a:t>Põe nas águas as vigas das suas câmaras; faz das nuvens o seu carro, anda sobre as asas do vento</a:t>
            </a:r>
            <a:r>
              <a:rPr lang="pt-BR" sz="2800" b="1" kern="0" dirty="0" smtClean="0">
                <a:solidFill>
                  <a:schemeClr val="bg1"/>
                </a:solidFill>
                <a:effectLst>
                  <a:outerShdw blurRad="38100" dist="38100" dir="2700000" algn="tl">
                    <a:srgbClr val="000000">
                      <a:alpha val="43137"/>
                    </a:srgbClr>
                  </a:outerShdw>
                </a:effectLst>
              </a:rPr>
              <a:t>”.</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pic>
        <p:nvPicPr>
          <p:cNvPr id="10" name="Picture 2" descr="flood1"/>
          <p:cNvPicPr>
            <a:picLocks noChangeAspect="1" noChangeArrowheads="1"/>
          </p:cNvPicPr>
          <p:nvPr/>
        </p:nvPicPr>
        <p:blipFill>
          <a:blip r:embed="rId4" cstate="print"/>
          <a:srcRect/>
          <a:stretch>
            <a:fillRect/>
          </a:stretch>
        </p:blipFill>
        <p:spPr bwMode="auto">
          <a:xfrm>
            <a:off x="2483768" y="3140968"/>
            <a:ext cx="3714750" cy="1476375"/>
          </a:xfrm>
          <a:prstGeom prst="rect">
            <a:avLst/>
          </a:prstGeom>
          <a:noFill/>
        </p:spPr>
      </p:pic>
      <p:sp>
        <p:nvSpPr>
          <p:cNvPr id="12"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FONTE DO DILÚVIO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13" name="Text Placeholder 10"/>
          <p:cNvSpPr txBox="1">
            <a:spLocks/>
          </p:cNvSpPr>
          <p:nvPr/>
        </p:nvSpPr>
        <p:spPr>
          <a:xfrm>
            <a:off x="683568" y="1124744"/>
            <a:ext cx="7774632" cy="792088"/>
          </a:xfrm>
          <a:prstGeom prst="rect">
            <a:avLst/>
          </a:prstGeom>
        </p:spPr>
        <p:txBody>
          <a:bodyPr/>
          <a:lstStyle/>
          <a:p>
            <a:pPr marL="342900" indent="-342900" algn="ctr">
              <a:spcBef>
                <a:spcPct val="20000"/>
              </a:spcBef>
              <a:defRPr/>
            </a:pPr>
            <a:r>
              <a:rPr lang="pt-BR" sz="3200" dirty="0" smtClean="0">
                <a:solidFill>
                  <a:schemeClr val="bg1"/>
                </a:solidFill>
                <a:effectLst>
                  <a:outerShdw blurRad="38100" dist="38100" dir="2700000" algn="tl">
                    <a:srgbClr val="000000">
                      <a:alpha val="43137"/>
                    </a:srgbClr>
                  </a:outerShdw>
                </a:effectLst>
                <a:latin typeface="Arial Black" pitchFamily="34" charset="0"/>
              </a:rPr>
              <a:t>As Fontes do Grande Abismo.</a:t>
            </a:r>
            <a:endParaRPr lang="en-US" sz="3200" dirty="0" smtClean="0">
              <a:solidFill>
                <a:schemeClr val="bg1"/>
              </a:solidFill>
              <a:effectLst>
                <a:outerShdw blurRad="38100" dist="38100" dir="2700000" algn="tl">
                  <a:srgbClr val="000000">
                    <a:alpha val="43137"/>
                  </a:srgbClr>
                </a:outerShdw>
              </a:effectLst>
              <a:latin typeface="Arial Black" pitchFamily="34" charset="0"/>
            </a:endParaRPr>
          </a:p>
          <a:p>
            <a:pPr marL="342900" lvl="0" indent="-342900" algn="ctr">
              <a:spcBef>
                <a:spcPct val="20000"/>
              </a:spcBef>
              <a:defRPr/>
            </a:pP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Rectangle 7"/>
          <p:cNvSpPr/>
          <p:nvPr/>
        </p:nvSpPr>
        <p:spPr>
          <a:xfrm>
            <a:off x="251520" y="710101"/>
            <a:ext cx="8568952" cy="5016758"/>
          </a:xfrm>
          <a:prstGeom prst="rect">
            <a:avLst/>
          </a:prstGeom>
          <a:noFill/>
        </p:spPr>
        <p:txBody>
          <a:bodyPr wrap="square" lIns="91440" tIns="45720" rIns="91440" bIns="45720">
            <a:spAutoFit/>
          </a:bodyPr>
          <a:lstStyle/>
          <a:p>
            <a:endParaRPr lang="en-US" sz="2000" b="1" kern="0" dirty="0" smtClean="0">
              <a:ln w="1905"/>
              <a:solidFill>
                <a:srgbClr val="FFFFFF"/>
              </a:solidFill>
              <a:effectLst>
                <a:outerShdw blurRad="38100" dist="38100" dir="2700000" algn="tl">
                  <a:srgbClr val="000000">
                    <a:alpha val="43137"/>
                  </a:srgbClr>
                </a:outerShdw>
              </a:effectLst>
            </a:endParaRPr>
          </a:p>
          <a:p>
            <a:r>
              <a:rPr lang="en-US" sz="2000" b="1" kern="0" dirty="0" smtClean="0">
                <a:ln w="1905"/>
                <a:solidFill>
                  <a:srgbClr val="FFFFFF"/>
                </a:solidFill>
                <a:effectLst>
                  <a:outerShdw blurRad="38100" dist="38100" dir="2700000" algn="tl">
                    <a:srgbClr val="000000">
                      <a:alpha val="43137"/>
                    </a:srgbClr>
                  </a:outerShdw>
                </a:effectLst>
              </a:rPr>
              <a:t>2 – EVIDÊNCIAS </a:t>
            </a:r>
            <a:r>
              <a:rPr lang="pt-BR" sz="2000" b="1" kern="0" dirty="0" smtClean="0">
                <a:ln w="1905"/>
                <a:solidFill>
                  <a:srgbClr val="FFFFFF"/>
                </a:solidFill>
                <a:effectLst>
                  <a:outerShdw blurRad="38100" dist="38100" dir="2700000" algn="tl">
                    <a:srgbClr val="000000">
                      <a:alpha val="43137"/>
                    </a:srgbClr>
                  </a:outerShdw>
                </a:effectLst>
              </a:rPr>
              <a:t>BÍBLICAS PARA UM DILÚVIO GLOBAL</a:t>
            </a:r>
            <a:endParaRPr lang="en-US" sz="2000" b="1" kern="0" dirty="0" smtClean="0">
              <a:ln w="1905"/>
              <a:solidFill>
                <a:srgbClr val="FFFFFF"/>
              </a:solidFill>
              <a:effectLst>
                <a:outerShdw blurRad="38100" dist="38100" dir="2700000" algn="tl">
                  <a:srgbClr val="000000">
                    <a:alpha val="43137"/>
                  </a:srgbClr>
                </a:outerShdw>
              </a:effectLst>
            </a:endParaRPr>
          </a:p>
          <a:p>
            <a:endParaRPr lang="en-US" sz="2000" b="1" kern="0" dirty="0" smtClean="0">
              <a:ln w="1905"/>
              <a:solidFill>
                <a:srgbClr val="FFFFFF"/>
              </a:solidFill>
              <a:effectLst>
                <a:outerShdw blurRad="38100" dist="38100" dir="2700000" algn="tl">
                  <a:srgbClr val="000000">
                    <a:alpha val="43137"/>
                  </a:srgbClr>
                </a:outerShdw>
              </a:effectLst>
            </a:endParaRPr>
          </a:p>
          <a:p>
            <a:r>
              <a:rPr lang="en-US" sz="2000" b="1" kern="0" dirty="0" smtClean="0">
                <a:ln w="1905"/>
                <a:solidFill>
                  <a:srgbClr val="FFFFFF"/>
                </a:solidFill>
                <a:effectLst>
                  <a:outerShdw blurRad="38100" dist="38100" dir="2700000" algn="tl">
                    <a:srgbClr val="000000">
                      <a:alpha val="43137"/>
                    </a:srgbClr>
                  </a:outerShdw>
                </a:effectLst>
              </a:rPr>
              <a:t>3 - </a:t>
            </a:r>
            <a:r>
              <a:rPr lang="pt-BR" sz="2000" b="1" kern="0" dirty="0" smtClean="0">
                <a:ln w="1905"/>
                <a:solidFill>
                  <a:srgbClr val="FFFFFF"/>
                </a:solidFill>
                <a:effectLst>
                  <a:outerShdw blurRad="38100" dist="38100" dir="2700000" algn="tl">
                    <a:srgbClr val="000000">
                      <a:alpha val="43137"/>
                    </a:srgbClr>
                  </a:outerShdw>
                </a:effectLst>
              </a:rPr>
              <a:t>PROVAS NÃO BÍBLICAS PARA UM DILÚVIO GLOBAL</a:t>
            </a:r>
            <a:r>
              <a:rPr lang="en-US" sz="2000" b="1" kern="0" dirty="0" smtClean="0">
                <a:ln w="1905"/>
                <a:solidFill>
                  <a:srgbClr val="FFFFFF"/>
                </a:solidFill>
                <a:effectLst>
                  <a:outerShdw blurRad="38100" dist="38100" dir="2700000" algn="tl">
                    <a:srgbClr val="000000">
                      <a:alpha val="43137"/>
                    </a:srgbClr>
                  </a:outerShdw>
                </a:effectLst>
              </a:rPr>
              <a:t> </a:t>
            </a:r>
          </a:p>
          <a:p>
            <a:endParaRPr lang="en-US" sz="2000" b="1" kern="0" dirty="0" smtClean="0">
              <a:ln w="1905"/>
              <a:solidFill>
                <a:srgbClr val="FFFFFF"/>
              </a:solidFill>
              <a:effectLst>
                <a:outerShdw blurRad="38100" dist="38100" dir="2700000" algn="tl">
                  <a:srgbClr val="000000">
                    <a:alpha val="43137"/>
                  </a:srgbClr>
                </a:outerShdw>
              </a:effectLst>
            </a:endParaRPr>
          </a:p>
          <a:p>
            <a:r>
              <a:rPr lang="en-US" sz="2000" b="1" kern="0" dirty="0" smtClean="0">
                <a:ln w="1905"/>
                <a:solidFill>
                  <a:schemeClr val="accent4">
                    <a:lumMod val="50000"/>
                    <a:lumOff val="50000"/>
                  </a:schemeClr>
                </a:solidFill>
                <a:effectLst>
                  <a:outerShdw blurRad="38100" dist="38100" dir="2700000" algn="tl">
                    <a:srgbClr val="000000">
                      <a:alpha val="43137"/>
                    </a:srgbClr>
                  </a:outerShdw>
                </a:effectLst>
              </a:rPr>
              <a:t>4 - NATUREZA DO DILÚVIO	</a:t>
            </a:r>
            <a:r>
              <a:rPr lang="en-US" sz="2000" b="1" kern="0" dirty="0" smtClean="0">
                <a:ln w="1905"/>
                <a:solidFill>
                  <a:srgbClr val="FFFFFF"/>
                </a:solidFill>
                <a:effectLst>
                  <a:outerShdw blurRad="38100" dist="38100" dir="2700000" algn="tl">
                    <a:srgbClr val="000000">
                      <a:alpha val="43137"/>
                    </a:srgbClr>
                  </a:outerShdw>
                </a:effectLst>
              </a:rPr>
              <a:t>	</a:t>
            </a:r>
          </a:p>
          <a:p>
            <a:endParaRPr lang="en-US" sz="2000" b="1" kern="0" dirty="0" smtClean="0">
              <a:ln w="1905"/>
              <a:solidFill>
                <a:srgbClr val="FFFFFF"/>
              </a:solidFill>
              <a:effectLst>
                <a:outerShdw blurRad="38100" dist="38100" dir="2700000" algn="tl">
                  <a:srgbClr val="000000">
                    <a:alpha val="43137"/>
                  </a:srgbClr>
                </a:outerShdw>
              </a:effectLst>
            </a:endParaRPr>
          </a:p>
          <a:p>
            <a:r>
              <a:rPr lang="en-US" sz="2000" b="1" kern="0" dirty="0" smtClean="0">
                <a:ln w="1905"/>
                <a:solidFill>
                  <a:srgbClr val="FFFFFF"/>
                </a:solidFill>
                <a:effectLst>
                  <a:outerShdw blurRad="38100" dist="38100" dir="2700000" algn="tl">
                    <a:srgbClr val="000000">
                      <a:alpha val="43137"/>
                    </a:srgbClr>
                  </a:outerShdw>
                </a:effectLst>
              </a:rPr>
              <a:t>5 - EVIDÊNCIAS GEOLOGICAS DO DILÚVIO</a:t>
            </a:r>
          </a:p>
          <a:p>
            <a:endParaRPr lang="en-US" sz="2000" b="1" kern="0" dirty="0" smtClean="0">
              <a:ln w="1905"/>
              <a:solidFill>
                <a:srgbClr val="FFFFFF"/>
              </a:solidFill>
              <a:effectLst>
                <a:outerShdw blurRad="38100" dist="38100" dir="2700000" algn="tl">
                  <a:srgbClr val="000000">
                    <a:alpha val="43137"/>
                  </a:srgbClr>
                </a:outerShdw>
              </a:effectLst>
            </a:endParaRPr>
          </a:p>
          <a:p>
            <a:r>
              <a:rPr lang="en-US" sz="2000" b="1" kern="0" dirty="0" smtClean="0">
                <a:ln w="1905"/>
                <a:solidFill>
                  <a:srgbClr val="FFFFFF"/>
                </a:solidFill>
                <a:effectLst>
                  <a:outerShdw blurRad="38100" dist="38100" dir="2700000" algn="tl">
                    <a:srgbClr val="000000">
                      <a:alpha val="43137"/>
                    </a:srgbClr>
                  </a:outerShdw>
                </a:effectLst>
              </a:rPr>
              <a:t>6 – PROCESSOS GEOLÓGICOS</a:t>
            </a:r>
          </a:p>
          <a:p>
            <a:endParaRPr lang="en-US" sz="2000" b="1" kern="0" dirty="0" smtClean="0">
              <a:ln w="1905"/>
              <a:solidFill>
                <a:srgbClr val="FFFFFF"/>
              </a:solidFill>
              <a:effectLst>
                <a:outerShdw blurRad="38100" dist="38100" dir="2700000" algn="tl">
                  <a:srgbClr val="000000">
                    <a:alpha val="43137"/>
                  </a:srgbClr>
                </a:outerShdw>
              </a:effectLst>
            </a:endParaRPr>
          </a:p>
          <a:p>
            <a:r>
              <a:rPr lang="en-US" sz="2000" b="1" kern="0" dirty="0" smtClean="0">
                <a:ln w="1905"/>
                <a:solidFill>
                  <a:srgbClr val="FFFFFF"/>
                </a:solidFill>
                <a:effectLst>
                  <a:outerShdw blurRad="38100" dist="38100" dir="2700000" algn="tl">
                    <a:srgbClr val="000000">
                      <a:alpha val="43137"/>
                    </a:srgbClr>
                  </a:outerShdw>
                </a:effectLst>
              </a:rPr>
              <a:t>7 – EXPLICAÇÕES</a:t>
            </a:r>
          </a:p>
          <a:p>
            <a:endParaRPr lang="en-US" sz="2000" b="1" kern="0" dirty="0" smtClean="0">
              <a:ln w="1905"/>
              <a:solidFill>
                <a:srgbClr val="FFFFFF"/>
              </a:solidFill>
              <a:effectLst>
                <a:outerShdw blurRad="38100" dist="38100" dir="2700000" algn="tl">
                  <a:srgbClr val="000000">
                    <a:alpha val="43137"/>
                  </a:srgbClr>
                </a:outerShdw>
              </a:effectLst>
            </a:endParaRPr>
          </a:p>
          <a:p>
            <a:r>
              <a:rPr lang="en-US" sz="2000" b="1" kern="0" dirty="0" smtClean="0">
                <a:ln w="1905"/>
                <a:solidFill>
                  <a:srgbClr val="FFFFFF"/>
                </a:solidFill>
                <a:effectLst>
                  <a:outerShdw blurRad="38100" dist="38100" dir="2700000" algn="tl">
                    <a:srgbClr val="000000">
                      <a:alpha val="43137"/>
                    </a:srgbClr>
                  </a:outerShdw>
                </a:effectLst>
              </a:rPr>
              <a:t>8 – EVENTOS PÓS-DILÚVIO</a:t>
            </a:r>
          </a:p>
          <a:p>
            <a:endParaRPr lang="en-US" sz="2000" b="1" kern="0" dirty="0" smtClean="0">
              <a:ln w="1905"/>
              <a:solidFill>
                <a:srgbClr val="FFFFFF"/>
              </a:solidFill>
              <a:effectLst>
                <a:outerShdw blurRad="38100" dist="38100" dir="2700000" algn="tl">
                  <a:srgbClr val="000000">
                    <a:alpha val="43137"/>
                  </a:srgbClr>
                </a:outerShdw>
              </a:effectLst>
            </a:endParaRPr>
          </a:p>
          <a:p>
            <a:r>
              <a:rPr lang="en-US" sz="2000" b="1" kern="0" dirty="0" smtClean="0">
                <a:ln w="1905"/>
                <a:solidFill>
                  <a:srgbClr val="FFFFFF"/>
                </a:solidFill>
                <a:effectLst>
                  <a:outerShdw blurRad="38100" dist="38100" dir="2700000" algn="tl">
                    <a:srgbClr val="000000">
                      <a:alpha val="43137"/>
                    </a:srgbClr>
                  </a:outerShdw>
                </a:effectLst>
              </a:rPr>
              <a:t>9 – CONCLUSÕES</a:t>
            </a:r>
          </a:p>
        </p:txBody>
      </p:sp>
      <p:sp>
        <p:nvSpPr>
          <p:cNvPr id="6" name="Rectangle 5"/>
          <p:cNvSpPr/>
          <p:nvPr/>
        </p:nvSpPr>
        <p:spPr>
          <a:xfrm>
            <a:off x="323528" y="188640"/>
            <a:ext cx="7992888" cy="523220"/>
          </a:xfrm>
          <a:prstGeom prst="rect">
            <a:avLst/>
          </a:prstGeom>
          <a:noFill/>
        </p:spPr>
        <p:txBody>
          <a:bodyPr wrap="square" lIns="91440" tIns="45720" rIns="91440" bIns="45720">
            <a:spAutoFit/>
          </a:bodyPr>
          <a:lstStyle/>
          <a:p>
            <a:pPr algn="ctr"/>
            <a:r>
              <a:rPr lang="en-US" sz="2800" b="1" kern="0" dirty="0" smtClean="0">
                <a:ln w="1905"/>
                <a:solidFill>
                  <a:srgbClr val="FFFFFF"/>
                </a:solidFill>
                <a:effectLst>
                  <a:innerShdw blurRad="69850" dist="43180" dir="5400000">
                    <a:srgbClr val="000000">
                      <a:alpha val="65000"/>
                    </a:srgbClr>
                  </a:innerShdw>
                </a:effectLst>
              </a:rPr>
              <a:t>ESBOÇO – PARTES</a:t>
            </a:r>
            <a:endParaRPr lang="en-US" sz="2800" b="1" kern="0" dirty="0">
              <a:ln w="1905"/>
              <a:solidFill>
                <a:srgbClr val="FFFFFF"/>
              </a:solidFill>
              <a:effectLst>
                <a:innerShdw blurRad="69850" dist="43180" dir="5400000">
                  <a:srgbClr val="000000">
                    <a:alpha val="65000"/>
                  </a:srgbClr>
                </a:innerShdw>
              </a:effectLst>
            </a:endParaRPr>
          </a:p>
        </p:txBody>
      </p:sp>
      <p:sp>
        <p:nvSpPr>
          <p:cNvPr id="5" name="Slide Number Placeholder 4"/>
          <p:cNvSpPr>
            <a:spLocks noGrp="1"/>
          </p:cNvSpPr>
          <p:nvPr>
            <p:ph type="sldNum" sz="quarter" idx="12"/>
          </p:nvPr>
        </p:nvSpPr>
        <p:spPr/>
        <p:txBody>
          <a:bodyPr/>
          <a:lstStyle/>
          <a:p>
            <a:pPr>
              <a:defRPr/>
            </a:pPr>
            <a:fld id="{E1911980-6A66-4AF6-9F67-1985CF5B315D}" type="slidenum">
              <a:rPr lang="en-US" smtClean="0">
                <a:solidFill>
                  <a:srgbClr val="663300"/>
                </a:solidFill>
              </a:rPr>
              <a:pPr>
                <a:defRPr/>
              </a:pPr>
              <a:t>2</a:t>
            </a:fld>
            <a:endParaRPr lang="en-US">
              <a:solidFill>
                <a:srgbClr val="6633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Content Placeholder 4"/>
          <p:cNvSpPr>
            <a:spLocks noGrp="1"/>
          </p:cNvSpPr>
          <p:nvPr>
            <p:ph idx="1"/>
          </p:nvPr>
        </p:nvSpPr>
        <p:spPr>
          <a:xfrm>
            <a:off x="143362" y="1988840"/>
            <a:ext cx="8749118" cy="4114800"/>
          </a:xfrm>
        </p:spPr>
        <p:txBody>
          <a:bodyPr/>
          <a:lstStyle/>
          <a:p>
            <a:pPr algn="ctr">
              <a:buNone/>
            </a:pPr>
            <a:r>
              <a:rPr lang="en-US" sz="2800" dirty="0" smtClean="0">
                <a:solidFill>
                  <a:schemeClr val="bg1"/>
                </a:solidFill>
                <a:effectLst>
                  <a:outerShdw blurRad="38100" dist="38100" dir="2700000" algn="tl">
                    <a:srgbClr val="000000">
                      <a:alpha val="43137"/>
                    </a:srgbClr>
                  </a:outerShdw>
                </a:effectLst>
              </a:rPr>
              <a:t>	</a:t>
            </a:r>
            <a:r>
              <a:rPr lang="pt-BR" sz="2800" dirty="0" smtClean="0">
                <a:solidFill>
                  <a:schemeClr val="bg1"/>
                </a:solidFill>
                <a:effectLst>
                  <a:outerShdw blurRad="38100" dist="38100" dir="2700000" algn="tl">
                    <a:srgbClr val="000000">
                      <a:alpha val="43137"/>
                    </a:srgbClr>
                  </a:outerShdw>
                </a:effectLst>
              </a:rPr>
              <a:t>É</a:t>
            </a:r>
            <a:r>
              <a:rPr lang="pt-BR" sz="2800" dirty="0" smtClean="0">
                <a:solidFill>
                  <a:schemeClr val="bg1"/>
                </a:solidFill>
                <a:effectLst>
                  <a:outerShdw blurRad="38100" dist="38100" dir="2700000" algn="tl">
                    <a:srgbClr val="000000">
                      <a:alpha val="43137"/>
                    </a:srgbClr>
                  </a:outerShdw>
                </a:effectLst>
              </a:rPr>
              <a:t> </a:t>
            </a:r>
            <a:r>
              <a:rPr lang="pt-BR" sz="2800" dirty="0" smtClean="0">
                <a:solidFill>
                  <a:schemeClr val="bg1"/>
                </a:solidFill>
                <a:effectLst>
                  <a:outerShdw blurRad="38100" dist="38100" dir="2700000" algn="tl">
                    <a:srgbClr val="000000">
                      <a:alpha val="43137"/>
                    </a:srgbClr>
                  </a:outerShdw>
                </a:effectLst>
              </a:rPr>
              <a:t>uma boa possibilidade que existiam grandes quantidades de água subterrânea no passado:</a:t>
            </a:r>
          </a:p>
        </p:txBody>
      </p:sp>
      <p:sp>
        <p:nvSpPr>
          <p:cNvPr id="9" name="Content Placeholder 4"/>
          <p:cNvSpPr txBox="1">
            <a:spLocks/>
          </p:cNvSpPr>
          <p:nvPr/>
        </p:nvSpPr>
        <p:spPr bwMode="auto">
          <a:xfrm>
            <a:off x="13855" y="4894137"/>
            <a:ext cx="8712968" cy="15841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pPr>
            <a:r>
              <a:rPr lang="en-US" sz="2800" b="1" kern="0" dirty="0" smtClean="0">
                <a:solidFill>
                  <a:schemeClr val="bg1"/>
                </a:solidFill>
                <a:effectLst>
                  <a:outerShdw blurRad="38100" dist="38100" dir="2700000" algn="tl">
                    <a:srgbClr val="000000">
                      <a:alpha val="43137"/>
                    </a:srgbClr>
                  </a:outerShdw>
                </a:effectLst>
              </a:rPr>
              <a:t>	 </a:t>
            </a:r>
            <a:r>
              <a:rPr lang="pt-BR" sz="2800" b="1" kern="0" dirty="0" smtClean="0">
                <a:solidFill>
                  <a:schemeClr val="bg1"/>
                </a:solidFill>
                <a:effectLst>
                  <a:outerShdw blurRad="38100" dist="38100" dir="2700000" algn="tl">
                    <a:srgbClr val="000000">
                      <a:alpha val="43137"/>
                    </a:srgbClr>
                  </a:outerShdw>
                </a:effectLst>
              </a:rPr>
              <a:t>Sal. 33:7, “</a:t>
            </a:r>
            <a:r>
              <a:rPr lang="pt-BR" sz="2800" b="1" i="1" kern="0" dirty="0" smtClean="0">
                <a:solidFill>
                  <a:schemeClr val="bg1"/>
                </a:solidFill>
                <a:effectLst>
                  <a:outerShdw blurRad="38100" dist="38100" dir="2700000" algn="tl">
                    <a:srgbClr val="000000">
                      <a:alpha val="43137"/>
                    </a:srgbClr>
                  </a:outerShdw>
                </a:effectLst>
              </a:rPr>
              <a:t>Ele ajunta as águas do mar como num montão; põe os abismos em depósitos</a:t>
            </a:r>
            <a:r>
              <a:rPr lang="pt-BR" sz="2800" b="1" kern="0" dirty="0" smtClean="0">
                <a:solidFill>
                  <a:schemeClr val="bg1"/>
                </a:solidFill>
                <a:effectLst>
                  <a:outerShdw blurRad="38100" dist="38100" dir="2700000" algn="tl">
                    <a:srgbClr val="000000">
                      <a:alpha val="43137"/>
                    </a:srgbClr>
                  </a:outerShdw>
                </a:effectLst>
              </a:rPr>
              <a:t>”. </a:t>
            </a:r>
          </a:p>
          <a:p>
            <a:pPr marL="342900" indent="-342900" algn="ctr" fontAlgn="base">
              <a:spcBef>
                <a:spcPct val="20000"/>
              </a:spcBef>
              <a:spcAft>
                <a:spcPct val="0"/>
              </a:spcAft>
            </a:pPr>
            <a:endParaRPr lang="pt-BR" sz="2800" b="1" kern="0" dirty="0" smtClean="0">
              <a:solidFill>
                <a:schemeClr val="bg1"/>
              </a:solidFill>
              <a:effectLst>
                <a:outerShdw blurRad="38100" dist="38100" dir="2700000" algn="tl">
                  <a:srgbClr val="000000">
                    <a:alpha val="43137"/>
                  </a:srgbClr>
                </a:outerShdw>
              </a:effectLst>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pic>
        <p:nvPicPr>
          <p:cNvPr id="10" name="Picture 2" descr="flood1"/>
          <p:cNvPicPr>
            <a:picLocks noChangeAspect="1" noChangeArrowheads="1"/>
          </p:cNvPicPr>
          <p:nvPr/>
        </p:nvPicPr>
        <p:blipFill>
          <a:blip r:embed="rId4" cstate="print"/>
          <a:srcRect/>
          <a:stretch>
            <a:fillRect/>
          </a:stretch>
        </p:blipFill>
        <p:spPr bwMode="auto">
          <a:xfrm>
            <a:off x="2483768" y="3140968"/>
            <a:ext cx="3714750" cy="1476375"/>
          </a:xfrm>
          <a:prstGeom prst="rect">
            <a:avLst/>
          </a:prstGeom>
          <a:noFill/>
        </p:spPr>
      </p:pic>
      <p:sp>
        <p:nvSpPr>
          <p:cNvPr id="11"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FONTE DO DILÚVIO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12" name="Text Placeholder 10"/>
          <p:cNvSpPr txBox="1">
            <a:spLocks/>
          </p:cNvSpPr>
          <p:nvPr/>
        </p:nvSpPr>
        <p:spPr>
          <a:xfrm>
            <a:off x="683568" y="1124744"/>
            <a:ext cx="7774632" cy="792088"/>
          </a:xfrm>
          <a:prstGeom prst="rect">
            <a:avLst/>
          </a:prstGeom>
        </p:spPr>
        <p:txBody>
          <a:bodyPr/>
          <a:lstStyle/>
          <a:p>
            <a:pPr marL="342900" indent="-342900" algn="ctr">
              <a:spcBef>
                <a:spcPct val="20000"/>
              </a:spcBef>
              <a:defRPr/>
            </a:pPr>
            <a:r>
              <a:rPr lang="pt-BR" sz="3200" dirty="0" smtClean="0">
                <a:solidFill>
                  <a:schemeClr val="bg1"/>
                </a:solidFill>
                <a:effectLst>
                  <a:outerShdw blurRad="38100" dist="38100" dir="2700000" algn="tl">
                    <a:srgbClr val="000000">
                      <a:alpha val="43137"/>
                    </a:srgbClr>
                  </a:outerShdw>
                </a:effectLst>
                <a:latin typeface="Arial Black" pitchFamily="34" charset="0"/>
              </a:rPr>
              <a:t>As Fontes do Grande Abismo.</a:t>
            </a:r>
            <a:endParaRPr lang="en-US" sz="3200" dirty="0" smtClean="0">
              <a:solidFill>
                <a:schemeClr val="bg1"/>
              </a:solidFill>
              <a:effectLst>
                <a:outerShdw blurRad="38100" dist="38100" dir="2700000" algn="tl">
                  <a:srgbClr val="000000">
                    <a:alpha val="43137"/>
                  </a:srgbClr>
                </a:outerShdw>
              </a:effectLst>
              <a:latin typeface="Arial Black" pitchFamily="34" charset="0"/>
            </a:endParaRPr>
          </a:p>
          <a:p>
            <a:pPr marL="342900" lvl="0" indent="-342900" algn="ctr">
              <a:spcBef>
                <a:spcPct val="20000"/>
              </a:spcBef>
              <a:defRPr/>
            </a:pP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Content Placeholder 4"/>
          <p:cNvSpPr>
            <a:spLocks noGrp="1"/>
          </p:cNvSpPr>
          <p:nvPr>
            <p:ph idx="1"/>
          </p:nvPr>
        </p:nvSpPr>
        <p:spPr>
          <a:xfrm>
            <a:off x="143362" y="1988840"/>
            <a:ext cx="8496944" cy="1224136"/>
          </a:xfrm>
        </p:spPr>
        <p:txBody>
          <a:bodyPr/>
          <a:lstStyle/>
          <a:p>
            <a:pPr algn="ctr">
              <a:buNone/>
            </a:pPr>
            <a:r>
              <a:rPr lang="en-US" sz="2800" dirty="0" smtClean="0">
                <a:solidFill>
                  <a:schemeClr val="bg1"/>
                </a:solidFill>
                <a:effectLst>
                  <a:outerShdw blurRad="38100" dist="38100" dir="2700000" algn="tl">
                    <a:srgbClr val="000000">
                      <a:alpha val="43137"/>
                    </a:srgbClr>
                  </a:outerShdw>
                </a:effectLst>
              </a:rPr>
              <a:t>	</a:t>
            </a:r>
            <a:r>
              <a:rPr lang="pt-BR" sz="2800" dirty="0" smtClean="0">
                <a:solidFill>
                  <a:schemeClr val="bg1"/>
                </a:solidFill>
                <a:effectLst>
                  <a:outerShdw blurRad="38100" dist="38100" dir="2700000" algn="tl">
                    <a:srgbClr val="000000">
                      <a:alpha val="43137"/>
                    </a:srgbClr>
                  </a:outerShdw>
                </a:effectLst>
              </a:rPr>
              <a:t> As águas subterrâneas entraram em erupção e vapor irrompeu trazendo o dilúvio:</a:t>
            </a:r>
            <a:endParaRPr lang="en-US" sz="2800" dirty="0" smtClean="0">
              <a:solidFill>
                <a:schemeClr val="bg1"/>
              </a:solidFill>
              <a:effectLst>
                <a:outerShdw blurRad="38100" dist="38100" dir="2700000" algn="tl">
                  <a:srgbClr val="000000">
                    <a:alpha val="43137"/>
                  </a:srgbClr>
                </a:outerShdw>
              </a:effectLst>
            </a:endParaRPr>
          </a:p>
          <a:p>
            <a:pPr algn="ctr">
              <a:buNone/>
            </a:pPr>
            <a:endParaRPr lang="pt-BR" sz="2800" dirty="0" smtClean="0">
              <a:solidFill>
                <a:schemeClr val="bg1"/>
              </a:solidFill>
              <a:effectLst>
                <a:outerShdw blurRad="38100" dist="38100" dir="2700000" algn="tl">
                  <a:srgbClr val="000000">
                    <a:alpha val="43137"/>
                  </a:srgbClr>
                </a:outerShdw>
              </a:effectLst>
            </a:endParaRPr>
          </a:p>
          <a:p>
            <a:pPr algn="ctr">
              <a:buNone/>
            </a:pPr>
            <a:endParaRPr lang="pt-BR" sz="2800" dirty="0" smtClean="0">
              <a:solidFill>
                <a:schemeClr val="bg1"/>
              </a:solidFill>
              <a:effectLst>
                <a:outerShdw blurRad="38100" dist="38100" dir="2700000" algn="tl">
                  <a:srgbClr val="000000">
                    <a:alpha val="43137"/>
                  </a:srgbClr>
                </a:outerShdw>
              </a:effectLst>
            </a:endParaRPr>
          </a:p>
        </p:txBody>
      </p:sp>
      <p:pic>
        <p:nvPicPr>
          <p:cNvPr id="9" name="Picture 2" descr="hydroplateoverview-rupture_phase.jpg Image Thumbnail"/>
          <p:cNvPicPr>
            <a:picLocks noChangeAspect="1" noChangeArrowheads="1"/>
          </p:cNvPicPr>
          <p:nvPr/>
        </p:nvPicPr>
        <p:blipFill>
          <a:blip r:embed="rId4" cstate="print"/>
          <a:srcRect/>
          <a:stretch>
            <a:fillRect/>
          </a:stretch>
        </p:blipFill>
        <p:spPr bwMode="auto">
          <a:xfrm>
            <a:off x="1068584" y="3068960"/>
            <a:ext cx="6941099" cy="3528392"/>
          </a:xfrm>
          <a:prstGeom prst="rect">
            <a:avLst/>
          </a:prstGeom>
          <a:noFill/>
        </p:spPr>
      </p:pic>
      <p:sp>
        <p:nvSpPr>
          <p:cNvPr id="10"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FONTE DO DILÚVIO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11" name="Text Placeholder 10"/>
          <p:cNvSpPr txBox="1">
            <a:spLocks/>
          </p:cNvSpPr>
          <p:nvPr/>
        </p:nvSpPr>
        <p:spPr>
          <a:xfrm>
            <a:off x="683568" y="1124744"/>
            <a:ext cx="7774632" cy="792088"/>
          </a:xfrm>
          <a:prstGeom prst="rect">
            <a:avLst/>
          </a:prstGeom>
        </p:spPr>
        <p:txBody>
          <a:bodyPr/>
          <a:lstStyle/>
          <a:p>
            <a:pPr marL="342900" indent="-342900" algn="ctr">
              <a:spcBef>
                <a:spcPct val="20000"/>
              </a:spcBef>
              <a:defRPr/>
            </a:pPr>
            <a:r>
              <a:rPr lang="pt-BR" sz="3200" dirty="0" smtClean="0">
                <a:solidFill>
                  <a:schemeClr val="bg1"/>
                </a:solidFill>
                <a:effectLst>
                  <a:outerShdw blurRad="38100" dist="38100" dir="2700000" algn="tl">
                    <a:srgbClr val="000000">
                      <a:alpha val="43137"/>
                    </a:srgbClr>
                  </a:outerShdw>
                </a:effectLst>
                <a:latin typeface="Arial Black" pitchFamily="34" charset="0"/>
              </a:rPr>
              <a:t>As Fontes do Grande Abismo.</a:t>
            </a:r>
            <a:endParaRPr lang="en-US" sz="3200" dirty="0" smtClean="0">
              <a:solidFill>
                <a:schemeClr val="bg1"/>
              </a:solidFill>
              <a:effectLst>
                <a:outerShdw blurRad="38100" dist="38100" dir="2700000" algn="tl">
                  <a:srgbClr val="000000">
                    <a:alpha val="43137"/>
                  </a:srgbClr>
                </a:outerShdw>
              </a:effectLst>
              <a:latin typeface="Arial Black" pitchFamily="34" charset="0"/>
            </a:endParaRPr>
          </a:p>
          <a:p>
            <a:pPr marL="342900" lvl="0" indent="-342900" algn="ctr">
              <a:spcBef>
                <a:spcPct val="20000"/>
              </a:spcBef>
              <a:defRPr/>
            </a:pP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Content Placeholder 4"/>
          <p:cNvSpPr>
            <a:spLocks noGrp="1"/>
          </p:cNvSpPr>
          <p:nvPr>
            <p:ph idx="1"/>
          </p:nvPr>
        </p:nvSpPr>
        <p:spPr>
          <a:xfrm>
            <a:off x="251520" y="3068960"/>
            <a:ext cx="8496944" cy="3168352"/>
          </a:xfrm>
        </p:spPr>
        <p:txBody>
          <a:bodyPr/>
          <a:lstStyle/>
          <a:p>
            <a:pPr algn="ctr">
              <a:buNone/>
            </a:pPr>
            <a:r>
              <a:rPr lang="en-US" sz="2800" dirty="0" smtClean="0">
                <a:solidFill>
                  <a:schemeClr val="bg1"/>
                </a:solidFill>
                <a:effectLst>
                  <a:outerShdw blurRad="38100" dist="38100" dir="2700000" algn="tl">
                    <a:srgbClr val="000000">
                      <a:alpha val="43137"/>
                    </a:srgbClr>
                  </a:outerShdw>
                </a:effectLst>
              </a:rPr>
              <a:t>	</a:t>
            </a:r>
            <a:r>
              <a:rPr lang="pt-BR" sz="2800" dirty="0" smtClean="0">
                <a:solidFill>
                  <a:schemeClr val="bg1"/>
                </a:solidFill>
                <a:effectLst>
                  <a:outerShdw blurRad="38100" dist="38100" dir="2700000" algn="tl">
                    <a:srgbClr val="000000">
                      <a:alpha val="43137"/>
                    </a:srgbClr>
                  </a:outerShdw>
                </a:effectLst>
              </a:rPr>
              <a:t>Jó 38:4-11, “</a:t>
            </a:r>
            <a:r>
              <a:rPr lang="pt-BR" sz="2800" i="1" dirty="0" smtClean="0">
                <a:solidFill>
                  <a:schemeClr val="bg1"/>
                </a:solidFill>
                <a:effectLst>
                  <a:outerShdw blurRad="38100" dist="38100" dir="2700000" algn="tl">
                    <a:srgbClr val="000000">
                      <a:alpha val="43137"/>
                    </a:srgbClr>
                  </a:outerShdw>
                </a:effectLst>
              </a:rPr>
              <a:t>Onde estavas tu, quando eu fundava a terra? Faze-mo saber, se tens inteligência. Quem lhe pôs as medidas, se é que o sabes? Ou quem estendeu sobre ela o cordel? Sobre que estão fundadas as suas bases, ou quem assentou a sua pedra de esquina</a:t>
            </a:r>
            <a:r>
              <a:rPr lang="pt-BR" sz="2800" dirty="0" smtClean="0">
                <a:solidFill>
                  <a:schemeClr val="bg1"/>
                </a:solidFill>
                <a:effectLst>
                  <a:outerShdw blurRad="38100" dist="38100" dir="2700000" algn="tl">
                    <a:srgbClr val="000000">
                      <a:alpha val="43137"/>
                    </a:srgbClr>
                  </a:outerShdw>
                </a:effectLst>
              </a:rPr>
              <a:t>,...”</a:t>
            </a:r>
            <a:endParaRPr lang="en-US" sz="2800" dirty="0" smtClean="0">
              <a:solidFill>
                <a:schemeClr val="bg1"/>
              </a:solidFill>
              <a:effectLst>
                <a:outerShdw blurRad="38100" dist="38100" dir="2700000" algn="tl">
                  <a:srgbClr val="000000">
                    <a:alpha val="43137"/>
                  </a:srgbClr>
                </a:outerShdw>
              </a:effectLst>
            </a:endParaRPr>
          </a:p>
          <a:p>
            <a:pPr algn="ctr">
              <a:buNone/>
            </a:pPr>
            <a:endParaRPr lang="pt-BR" sz="2800" dirty="0" smtClean="0">
              <a:solidFill>
                <a:schemeClr val="bg1"/>
              </a:solidFill>
              <a:effectLst>
                <a:outerShdw blurRad="38100" dist="38100" dir="2700000" algn="tl">
                  <a:srgbClr val="000000">
                    <a:alpha val="43137"/>
                  </a:srgbClr>
                </a:outerShdw>
              </a:effectLst>
            </a:endParaRPr>
          </a:p>
          <a:p>
            <a:pPr algn="ctr">
              <a:buNone/>
            </a:pPr>
            <a:endParaRPr lang="pt-BR" sz="2800" dirty="0" smtClean="0">
              <a:solidFill>
                <a:schemeClr val="bg1"/>
              </a:solidFill>
              <a:effectLst>
                <a:outerShdw blurRad="38100" dist="38100" dir="2700000" algn="tl">
                  <a:srgbClr val="000000">
                    <a:alpha val="43137"/>
                  </a:srgbClr>
                </a:outerShdw>
              </a:effectLst>
            </a:endParaRPr>
          </a:p>
        </p:txBody>
      </p:sp>
      <p:sp>
        <p:nvSpPr>
          <p:cNvPr id="6"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FONTE DO DILÚVIO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9" name="Text Placeholder 10"/>
          <p:cNvSpPr txBox="1">
            <a:spLocks/>
          </p:cNvSpPr>
          <p:nvPr/>
        </p:nvSpPr>
        <p:spPr>
          <a:xfrm>
            <a:off x="683568" y="1124744"/>
            <a:ext cx="7774632" cy="792088"/>
          </a:xfrm>
          <a:prstGeom prst="rect">
            <a:avLst/>
          </a:prstGeom>
        </p:spPr>
        <p:txBody>
          <a:bodyPr/>
          <a:lstStyle/>
          <a:p>
            <a:pPr marL="342900" indent="-342900" algn="ctr">
              <a:spcBef>
                <a:spcPct val="20000"/>
              </a:spcBef>
              <a:defRPr/>
            </a:pPr>
            <a:r>
              <a:rPr lang="pt-BR" sz="3200" dirty="0" smtClean="0">
                <a:solidFill>
                  <a:schemeClr val="bg1"/>
                </a:solidFill>
                <a:effectLst>
                  <a:outerShdw blurRad="38100" dist="38100" dir="2700000" algn="tl">
                    <a:srgbClr val="000000">
                      <a:alpha val="43137"/>
                    </a:srgbClr>
                  </a:outerShdw>
                </a:effectLst>
                <a:latin typeface="Arial Black" pitchFamily="34" charset="0"/>
              </a:rPr>
              <a:t>As Fontes do Grande Abismo.</a:t>
            </a:r>
            <a:endParaRPr lang="en-US" sz="3200" dirty="0" smtClean="0">
              <a:solidFill>
                <a:schemeClr val="bg1"/>
              </a:solidFill>
              <a:effectLst>
                <a:outerShdw blurRad="38100" dist="38100" dir="2700000" algn="tl">
                  <a:srgbClr val="000000">
                    <a:alpha val="43137"/>
                  </a:srgbClr>
                </a:outerShdw>
              </a:effectLst>
              <a:latin typeface="Arial Black" pitchFamily="34" charset="0"/>
            </a:endParaRPr>
          </a:p>
          <a:p>
            <a:pPr marL="342900" lvl="0" indent="-342900" algn="ctr">
              <a:spcBef>
                <a:spcPct val="20000"/>
              </a:spcBef>
              <a:defRPr/>
            </a:pP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n-ea"/>
              <a:cs typeface="+mn-cs"/>
            </a:endParaRPr>
          </a:p>
        </p:txBody>
      </p:sp>
      <p:sp>
        <p:nvSpPr>
          <p:cNvPr id="11" name="Content Placeholder 4"/>
          <p:cNvSpPr txBox="1">
            <a:spLocks/>
          </p:cNvSpPr>
          <p:nvPr/>
        </p:nvSpPr>
        <p:spPr bwMode="auto">
          <a:xfrm>
            <a:off x="143362" y="1988840"/>
            <a:ext cx="8496944"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defRPr/>
            </a:pPr>
            <a:r>
              <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As águas subterrâneas </a:t>
            </a:r>
            <a:r>
              <a:rPr lang="pt-BR" sz="2800" b="1" kern="0" dirty="0" smtClean="0">
                <a:solidFill>
                  <a:srgbClr val="FFFFFF"/>
                </a:solidFill>
                <a:effectLst>
                  <a:outerShdw blurRad="38100" dist="38100" dir="2700000" algn="tl">
                    <a:srgbClr val="000000">
                      <a:alpha val="43137"/>
                    </a:srgbClr>
                  </a:outerShdw>
                </a:effectLst>
              </a:rPr>
              <a:t>entraram </a:t>
            </a:r>
            <a:r>
              <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em erupção e vapor irrompeu trazendo o dilúvio:</a:t>
            </a:r>
            <a:endPar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Content Placeholder 4"/>
          <p:cNvSpPr>
            <a:spLocks noGrp="1"/>
          </p:cNvSpPr>
          <p:nvPr>
            <p:ph idx="1"/>
          </p:nvPr>
        </p:nvSpPr>
        <p:spPr>
          <a:xfrm>
            <a:off x="-108520" y="2996952"/>
            <a:ext cx="9144000" cy="3168352"/>
          </a:xfrm>
        </p:spPr>
        <p:txBody>
          <a:bodyPr/>
          <a:lstStyle/>
          <a:p>
            <a:pPr algn="ctr">
              <a:buNone/>
            </a:pPr>
            <a:r>
              <a:rPr lang="en-US" sz="2800" dirty="0" smtClean="0">
                <a:solidFill>
                  <a:schemeClr val="bg1"/>
                </a:solidFill>
                <a:effectLst>
                  <a:outerShdw blurRad="38100" dist="38100" dir="2700000" algn="tl">
                    <a:srgbClr val="000000">
                      <a:alpha val="43137"/>
                    </a:srgbClr>
                  </a:outerShdw>
                </a:effectLst>
              </a:rPr>
              <a:t>	</a:t>
            </a:r>
            <a:r>
              <a:rPr lang="pt-BR" sz="2800" dirty="0" smtClean="0">
                <a:solidFill>
                  <a:schemeClr val="bg1"/>
                </a:solidFill>
                <a:effectLst>
                  <a:outerShdw blurRad="38100" dist="38100" dir="2700000" algn="tl">
                    <a:srgbClr val="000000">
                      <a:alpha val="43137"/>
                    </a:srgbClr>
                  </a:outerShdw>
                </a:effectLst>
              </a:rPr>
              <a:t>Jó 38:4-11, “...</a:t>
            </a:r>
            <a:r>
              <a:rPr lang="pt-BR" sz="2800" i="1" dirty="0" smtClean="0">
                <a:solidFill>
                  <a:schemeClr val="bg1"/>
                </a:solidFill>
                <a:effectLst>
                  <a:outerShdw blurRad="38100" dist="38100" dir="2700000" algn="tl">
                    <a:srgbClr val="000000">
                      <a:alpha val="43137"/>
                    </a:srgbClr>
                  </a:outerShdw>
                </a:effectLst>
              </a:rPr>
              <a:t>Quando as estrelas da alva juntas alegremente cantavam, e todos os filhos de Deus jubilavam? Ou quem </a:t>
            </a:r>
            <a:r>
              <a:rPr lang="pt-BR" sz="2800" i="1" u="sng" dirty="0" smtClean="0">
                <a:solidFill>
                  <a:schemeClr val="bg1"/>
                </a:solidFill>
                <a:effectLst>
                  <a:outerShdw blurRad="38100" dist="38100" dir="2700000" algn="tl">
                    <a:srgbClr val="000000">
                      <a:alpha val="43137"/>
                    </a:srgbClr>
                  </a:outerShdw>
                </a:effectLst>
              </a:rPr>
              <a:t>encerrou o mar com portas, quando este rompeu e saiu da madre</a:t>
            </a:r>
            <a:r>
              <a:rPr lang="pt-BR" sz="2800" i="1" dirty="0" smtClean="0">
                <a:solidFill>
                  <a:schemeClr val="bg1"/>
                </a:solidFill>
                <a:effectLst>
                  <a:outerShdw blurRad="38100" dist="38100" dir="2700000" algn="tl">
                    <a:srgbClr val="000000">
                      <a:alpha val="43137"/>
                    </a:srgbClr>
                  </a:outerShdw>
                </a:effectLst>
              </a:rPr>
              <a:t>; Quando eu pus as nuvens por sua vestidura, e a escuridão por faixa? Quando eu lhe tracei limites, e lhe pus portas e ferrolhos, E disse: Até aqui virás, e não mais adiante, e aqui se parará o orgulho das tuas ondas?</a:t>
            </a:r>
            <a:r>
              <a:rPr lang="pt-BR" sz="2800" dirty="0" smtClean="0">
                <a:solidFill>
                  <a:schemeClr val="bg1"/>
                </a:solidFill>
                <a:effectLst>
                  <a:outerShdw blurRad="38100" dist="38100" dir="2700000" algn="tl">
                    <a:srgbClr val="000000">
                      <a:alpha val="43137"/>
                    </a:srgbClr>
                  </a:outerShdw>
                </a:effectLst>
              </a:rPr>
              <a:t>”</a:t>
            </a:r>
          </a:p>
          <a:p>
            <a:pPr algn="ctr">
              <a:buNone/>
            </a:pPr>
            <a:endParaRPr lang="en-US" sz="2800" dirty="0" smtClean="0">
              <a:solidFill>
                <a:schemeClr val="bg1"/>
              </a:solidFill>
              <a:effectLst>
                <a:outerShdw blurRad="38100" dist="38100" dir="2700000" algn="tl">
                  <a:srgbClr val="000000">
                    <a:alpha val="43137"/>
                  </a:srgbClr>
                </a:outerShdw>
              </a:effectLst>
            </a:endParaRPr>
          </a:p>
          <a:p>
            <a:pPr algn="ctr">
              <a:buNone/>
            </a:pPr>
            <a:endParaRPr lang="pt-BR" sz="2800" dirty="0" smtClean="0">
              <a:solidFill>
                <a:schemeClr val="bg1"/>
              </a:solidFill>
              <a:effectLst>
                <a:outerShdw blurRad="38100" dist="38100" dir="2700000" algn="tl">
                  <a:srgbClr val="000000">
                    <a:alpha val="43137"/>
                  </a:srgbClr>
                </a:outerShdw>
              </a:effectLst>
            </a:endParaRPr>
          </a:p>
          <a:p>
            <a:pPr algn="ctr">
              <a:buNone/>
            </a:pPr>
            <a:endParaRPr lang="pt-BR" sz="2800" dirty="0" smtClean="0">
              <a:solidFill>
                <a:schemeClr val="bg1"/>
              </a:solidFill>
              <a:effectLst>
                <a:outerShdw blurRad="38100" dist="38100" dir="2700000" algn="tl">
                  <a:srgbClr val="000000">
                    <a:alpha val="43137"/>
                  </a:srgbClr>
                </a:outerShdw>
              </a:effectLst>
            </a:endParaRPr>
          </a:p>
        </p:txBody>
      </p:sp>
      <p:sp>
        <p:nvSpPr>
          <p:cNvPr id="6"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FONTE DO DILÚVIO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9" name="Text Placeholder 10"/>
          <p:cNvSpPr txBox="1">
            <a:spLocks/>
          </p:cNvSpPr>
          <p:nvPr/>
        </p:nvSpPr>
        <p:spPr>
          <a:xfrm>
            <a:off x="683568" y="1124744"/>
            <a:ext cx="7774632" cy="792088"/>
          </a:xfrm>
          <a:prstGeom prst="rect">
            <a:avLst/>
          </a:prstGeom>
        </p:spPr>
        <p:txBody>
          <a:bodyPr/>
          <a:lstStyle/>
          <a:p>
            <a:pPr marL="342900" indent="-342900" algn="ctr">
              <a:spcBef>
                <a:spcPct val="20000"/>
              </a:spcBef>
              <a:defRPr/>
            </a:pPr>
            <a:r>
              <a:rPr lang="pt-BR" sz="3200" dirty="0" smtClean="0">
                <a:solidFill>
                  <a:schemeClr val="bg1"/>
                </a:solidFill>
                <a:effectLst>
                  <a:outerShdw blurRad="38100" dist="38100" dir="2700000" algn="tl">
                    <a:srgbClr val="000000">
                      <a:alpha val="43137"/>
                    </a:srgbClr>
                  </a:outerShdw>
                </a:effectLst>
                <a:latin typeface="Arial Black" pitchFamily="34" charset="0"/>
              </a:rPr>
              <a:t>As Fontes do Grande Abismo.</a:t>
            </a:r>
            <a:endParaRPr lang="en-US" sz="3200" dirty="0" smtClean="0">
              <a:solidFill>
                <a:schemeClr val="bg1"/>
              </a:solidFill>
              <a:effectLst>
                <a:outerShdw blurRad="38100" dist="38100" dir="2700000" algn="tl">
                  <a:srgbClr val="000000">
                    <a:alpha val="43137"/>
                  </a:srgbClr>
                </a:outerShdw>
              </a:effectLst>
              <a:latin typeface="Arial Black" pitchFamily="34" charset="0"/>
            </a:endParaRPr>
          </a:p>
          <a:p>
            <a:pPr marL="342900" lvl="0" indent="-342900" algn="ctr">
              <a:spcBef>
                <a:spcPct val="20000"/>
              </a:spcBef>
              <a:defRPr/>
            </a:pP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n-ea"/>
              <a:cs typeface="+mn-cs"/>
            </a:endParaRPr>
          </a:p>
        </p:txBody>
      </p:sp>
      <p:sp>
        <p:nvSpPr>
          <p:cNvPr id="11" name="Content Placeholder 4"/>
          <p:cNvSpPr txBox="1">
            <a:spLocks/>
          </p:cNvSpPr>
          <p:nvPr/>
        </p:nvSpPr>
        <p:spPr bwMode="auto">
          <a:xfrm>
            <a:off x="143362" y="1988840"/>
            <a:ext cx="8496944"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defRPr/>
            </a:pPr>
            <a:r>
              <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As águas subterrâneas </a:t>
            </a:r>
            <a:r>
              <a:rPr lang="pt-BR" sz="2800" b="1" kern="0" dirty="0" smtClean="0">
                <a:solidFill>
                  <a:srgbClr val="FFFFFF"/>
                </a:solidFill>
                <a:effectLst>
                  <a:outerShdw blurRad="38100" dist="38100" dir="2700000" algn="tl">
                    <a:srgbClr val="000000">
                      <a:alpha val="43137"/>
                    </a:srgbClr>
                  </a:outerShdw>
                </a:effectLst>
              </a:rPr>
              <a:t>entraram </a:t>
            </a:r>
            <a:r>
              <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em erupção e vapor irrompeu trazendo o dilúvio:</a:t>
            </a:r>
            <a:endPar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Content Placeholder 4"/>
          <p:cNvSpPr>
            <a:spLocks noGrp="1"/>
          </p:cNvSpPr>
          <p:nvPr>
            <p:ph idx="1"/>
          </p:nvPr>
        </p:nvSpPr>
        <p:spPr>
          <a:xfrm>
            <a:off x="0" y="3356992"/>
            <a:ext cx="8496944" cy="1584176"/>
          </a:xfrm>
        </p:spPr>
        <p:txBody>
          <a:bodyPr/>
          <a:lstStyle/>
          <a:p>
            <a:pPr algn="ctr">
              <a:buNone/>
            </a:pPr>
            <a:r>
              <a:rPr lang="en-US" sz="2800" dirty="0" smtClean="0">
                <a:solidFill>
                  <a:schemeClr val="bg1"/>
                </a:solidFill>
                <a:effectLst>
                  <a:outerShdw blurRad="38100" dist="38100" dir="2700000" algn="tl">
                    <a:srgbClr val="000000">
                      <a:alpha val="43137"/>
                    </a:srgbClr>
                  </a:outerShdw>
                </a:effectLst>
              </a:rPr>
              <a:t>	</a:t>
            </a:r>
            <a:r>
              <a:rPr lang="pt-BR" sz="2800" dirty="0" smtClean="0">
                <a:solidFill>
                  <a:schemeClr val="bg1"/>
                </a:solidFill>
                <a:effectLst>
                  <a:outerShdw blurRad="38100" dist="38100" dir="2700000" algn="tl">
                    <a:srgbClr val="000000">
                      <a:alpha val="43137"/>
                    </a:srgbClr>
                  </a:outerShdw>
                </a:effectLst>
              </a:rPr>
              <a:t>Provérbios 3:20, “</a:t>
            </a:r>
            <a:r>
              <a:rPr lang="pt-BR" sz="2800" i="1" dirty="0" smtClean="0">
                <a:solidFill>
                  <a:schemeClr val="bg1"/>
                </a:solidFill>
                <a:effectLst>
                  <a:outerShdw blurRad="38100" dist="38100" dir="2700000" algn="tl">
                    <a:srgbClr val="000000">
                      <a:alpha val="43137"/>
                    </a:srgbClr>
                  </a:outerShdw>
                </a:effectLst>
              </a:rPr>
              <a:t>Pelo seu conhecimento </a:t>
            </a:r>
            <a:r>
              <a:rPr lang="pt-BR" sz="2800" i="1" u="sng" dirty="0" smtClean="0">
                <a:solidFill>
                  <a:schemeClr val="bg1"/>
                </a:solidFill>
                <a:effectLst>
                  <a:outerShdw blurRad="38100" dist="38100" dir="2700000" algn="tl">
                    <a:srgbClr val="000000">
                      <a:alpha val="43137"/>
                    </a:srgbClr>
                  </a:outerShdw>
                </a:effectLst>
              </a:rPr>
              <a:t>se fenderam os abismos</a:t>
            </a:r>
            <a:r>
              <a:rPr lang="pt-BR" sz="2800" i="1" dirty="0" smtClean="0">
                <a:solidFill>
                  <a:schemeClr val="bg1"/>
                </a:solidFill>
                <a:effectLst>
                  <a:outerShdw blurRad="38100" dist="38100" dir="2700000" algn="tl">
                    <a:srgbClr val="000000">
                      <a:alpha val="43137"/>
                    </a:srgbClr>
                  </a:outerShdw>
                </a:effectLst>
              </a:rPr>
              <a:t>, e as nuvens destilam o orvalho</a:t>
            </a:r>
            <a:r>
              <a:rPr lang="pt-BR" sz="2800" dirty="0" smtClean="0">
                <a:solidFill>
                  <a:schemeClr val="bg1"/>
                </a:solidFill>
                <a:effectLst>
                  <a:outerShdw blurRad="38100" dist="38100" dir="2700000" algn="tl">
                    <a:srgbClr val="000000">
                      <a:alpha val="43137"/>
                    </a:srgbClr>
                  </a:outerShdw>
                </a:effectLst>
              </a:rPr>
              <a:t>”.</a:t>
            </a:r>
          </a:p>
          <a:p>
            <a:pPr algn="ctr">
              <a:buNone/>
            </a:pPr>
            <a:endParaRPr lang="en-US" sz="2800" dirty="0" smtClean="0">
              <a:solidFill>
                <a:schemeClr val="bg1"/>
              </a:solidFill>
              <a:effectLst>
                <a:outerShdw blurRad="38100" dist="38100" dir="2700000" algn="tl">
                  <a:srgbClr val="000000">
                    <a:alpha val="43137"/>
                  </a:srgbClr>
                </a:outerShdw>
              </a:effectLst>
            </a:endParaRPr>
          </a:p>
        </p:txBody>
      </p:sp>
      <p:sp>
        <p:nvSpPr>
          <p:cNvPr id="6"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FONTE DO DILÚVIO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9" name="Text Placeholder 10"/>
          <p:cNvSpPr txBox="1">
            <a:spLocks/>
          </p:cNvSpPr>
          <p:nvPr/>
        </p:nvSpPr>
        <p:spPr>
          <a:xfrm>
            <a:off x="683568" y="1124744"/>
            <a:ext cx="7774632" cy="792088"/>
          </a:xfrm>
          <a:prstGeom prst="rect">
            <a:avLst/>
          </a:prstGeom>
        </p:spPr>
        <p:txBody>
          <a:bodyPr/>
          <a:lstStyle/>
          <a:p>
            <a:pPr marL="342900" indent="-342900" algn="ctr">
              <a:spcBef>
                <a:spcPct val="20000"/>
              </a:spcBef>
              <a:defRPr/>
            </a:pPr>
            <a:r>
              <a:rPr lang="pt-BR" sz="3200" dirty="0" smtClean="0">
                <a:solidFill>
                  <a:schemeClr val="bg1"/>
                </a:solidFill>
                <a:effectLst>
                  <a:outerShdw blurRad="38100" dist="38100" dir="2700000" algn="tl">
                    <a:srgbClr val="000000">
                      <a:alpha val="43137"/>
                    </a:srgbClr>
                  </a:outerShdw>
                </a:effectLst>
                <a:latin typeface="Arial Black" pitchFamily="34" charset="0"/>
              </a:rPr>
              <a:t>As Fontes do Grande Abismo.</a:t>
            </a:r>
            <a:endParaRPr lang="en-US" sz="3200" dirty="0" smtClean="0">
              <a:solidFill>
                <a:schemeClr val="bg1"/>
              </a:solidFill>
              <a:effectLst>
                <a:outerShdw blurRad="38100" dist="38100" dir="2700000" algn="tl">
                  <a:srgbClr val="000000">
                    <a:alpha val="43137"/>
                  </a:srgbClr>
                </a:outerShdw>
              </a:effectLst>
              <a:latin typeface="Arial Black" pitchFamily="34" charset="0"/>
            </a:endParaRPr>
          </a:p>
          <a:p>
            <a:pPr marL="342900" lvl="0" indent="-342900" algn="ctr">
              <a:spcBef>
                <a:spcPct val="20000"/>
              </a:spcBef>
              <a:defRPr/>
            </a:pP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n-ea"/>
              <a:cs typeface="+mn-cs"/>
            </a:endParaRPr>
          </a:p>
        </p:txBody>
      </p:sp>
      <p:sp>
        <p:nvSpPr>
          <p:cNvPr id="10" name="Content Placeholder 4"/>
          <p:cNvSpPr txBox="1">
            <a:spLocks/>
          </p:cNvSpPr>
          <p:nvPr/>
        </p:nvSpPr>
        <p:spPr bwMode="auto">
          <a:xfrm>
            <a:off x="143362" y="1988840"/>
            <a:ext cx="8496944"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defRPr/>
            </a:pPr>
            <a:r>
              <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As águas subterrâneas </a:t>
            </a:r>
            <a:r>
              <a:rPr lang="pt-BR" sz="2800" b="1" kern="0" dirty="0" smtClean="0">
                <a:solidFill>
                  <a:srgbClr val="FFFFFF"/>
                </a:solidFill>
                <a:effectLst>
                  <a:outerShdw blurRad="38100" dist="38100" dir="2700000" algn="tl">
                    <a:srgbClr val="000000">
                      <a:alpha val="43137"/>
                    </a:srgbClr>
                  </a:outerShdw>
                </a:effectLst>
              </a:rPr>
              <a:t>entraram </a:t>
            </a:r>
            <a:r>
              <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em erupção e vapor irrompeu trazendo o dilúvio:</a:t>
            </a:r>
            <a:endPar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Content Placeholder 4"/>
          <p:cNvSpPr>
            <a:spLocks noGrp="1"/>
          </p:cNvSpPr>
          <p:nvPr>
            <p:ph idx="1"/>
          </p:nvPr>
        </p:nvSpPr>
        <p:spPr>
          <a:xfrm>
            <a:off x="0" y="3429000"/>
            <a:ext cx="8496944" cy="1224136"/>
          </a:xfrm>
        </p:spPr>
        <p:txBody>
          <a:bodyPr/>
          <a:lstStyle/>
          <a:p>
            <a:pPr algn="ctr">
              <a:buNone/>
            </a:pPr>
            <a:r>
              <a:rPr lang="en-US" sz="2800" dirty="0" smtClean="0">
                <a:solidFill>
                  <a:schemeClr val="bg1"/>
                </a:solidFill>
                <a:effectLst>
                  <a:outerShdw blurRad="38100" dist="38100" dir="2700000" algn="tl">
                    <a:srgbClr val="000000">
                      <a:alpha val="43137"/>
                    </a:srgbClr>
                  </a:outerShdw>
                </a:effectLst>
              </a:rPr>
              <a:t>	</a:t>
            </a:r>
            <a:r>
              <a:rPr lang="pt-BR" sz="2800" dirty="0" smtClean="0">
                <a:solidFill>
                  <a:schemeClr val="bg1"/>
                </a:solidFill>
                <a:effectLst>
                  <a:outerShdw blurRad="38100" dist="38100" dir="2700000" algn="tl">
                    <a:srgbClr val="000000">
                      <a:alpha val="43137"/>
                    </a:srgbClr>
                  </a:outerShdw>
                </a:effectLst>
              </a:rPr>
              <a:t>Jó 12:15, “</a:t>
            </a:r>
            <a:r>
              <a:rPr lang="pt-BR" sz="2800" i="1" dirty="0" smtClean="0">
                <a:solidFill>
                  <a:schemeClr val="bg1"/>
                </a:solidFill>
                <a:effectLst>
                  <a:outerShdw blurRad="38100" dist="38100" dir="2700000" algn="tl">
                    <a:srgbClr val="000000">
                      <a:alpha val="43137"/>
                    </a:srgbClr>
                  </a:outerShdw>
                </a:effectLst>
              </a:rPr>
              <a:t>Eis que ele retém as águas, e elas secam; </a:t>
            </a:r>
            <a:r>
              <a:rPr lang="pt-BR" sz="2800" i="1" u="sng" dirty="0" smtClean="0">
                <a:solidFill>
                  <a:schemeClr val="bg1"/>
                </a:solidFill>
                <a:effectLst>
                  <a:outerShdw blurRad="38100" dist="38100" dir="2700000" algn="tl">
                    <a:srgbClr val="000000">
                      <a:alpha val="43137"/>
                    </a:srgbClr>
                  </a:outerShdw>
                </a:effectLst>
              </a:rPr>
              <a:t>e solta-as</a:t>
            </a:r>
            <a:r>
              <a:rPr lang="pt-BR" sz="2800" i="1" dirty="0" smtClean="0">
                <a:solidFill>
                  <a:schemeClr val="bg1"/>
                </a:solidFill>
                <a:effectLst>
                  <a:outerShdw blurRad="38100" dist="38100" dir="2700000" algn="tl">
                    <a:srgbClr val="000000">
                      <a:alpha val="43137"/>
                    </a:srgbClr>
                  </a:outerShdw>
                </a:effectLst>
              </a:rPr>
              <a:t>, e elas transtornam a terra</a:t>
            </a:r>
            <a:r>
              <a:rPr lang="pt-BR" sz="2800" dirty="0" smtClean="0">
                <a:solidFill>
                  <a:schemeClr val="bg1"/>
                </a:solidFill>
                <a:effectLst>
                  <a:outerShdw blurRad="38100" dist="38100" dir="2700000" algn="tl">
                    <a:srgbClr val="000000">
                      <a:alpha val="43137"/>
                    </a:srgbClr>
                  </a:outerShdw>
                </a:effectLst>
              </a:rPr>
              <a:t>”.</a:t>
            </a:r>
          </a:p>
        </p:txBody>
      </p:sp>
      <p:sp>
        <p:nvSpPr>
          <p:cNvPr id="6"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FONTE DO DILÚVIO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9" name="Text Placeholder 10"/>
          <p:cNvSpPr txBox="1">
            <a:spLocks/>
          </p:cNvSpPr>
          <p:nvPr/>
        </p:nvSpPr>
        <p:spPr>
          <a:xfrm>
            <a:off x="683568" y="1124744"/>
            <a:ext cx="7774632" cy="792088"/>
          </a:xfrm>
          <a:prstGeom prst="rect">
            <a:avLst/>
          </a:prstGeom>
        </p:spPr>
        <p:txBody>
          <a:bodyPr/>
          <a:lstStyle/>
          <a:p>
            <a:pPr marL="342900" indent="-342900" algn="ctr">
              <a:spcBef>
                <a:spcPct val="20000"/>
              </a:spcBef>
              <a:defRPr/>
            </a:pPr>
            <a:r>
              <a:rPr lang="pt-BR" sz="3200" dirty="0" smtClean="0">
                <a:solidFill>
                  <a:schemeClr val="bg1"/>
                </a:solidFill>
                <a:effectLst>
                  <a:outerShdw blurRad="38100" dist="38100" dir="2700000" algn="tl">
                    <a:srgbClr val="000000">
                      <a:alpha val="43137"/>
                    </a:srgbClr>
                  </a:outerShdw>
                </a:effectLst>
                <a:latin typeface="Arial Black" pitchFamily="34" charset="0"/>
              </a:rPr>
              <a:t>As Fontes do Grande Abismo.</a:t>
            </a:r>
            <a:endParaRPr lang="en-US" sz="3200" dirty="0" smtClean="0">
              <a:solidFill>
                <a:schemeClr val="bg1"/>
              </a:solidFill>
              <a:effectLst>
                <a:outerShdw blurRad="38100" dist="38100" dir="2700000" algn="tl">
                  <a:srgbClr val="000000">
                    <a:alpha val="43137"/>
                  </a:srgbClr>
                </a:outerShdw>
              </a:effectLst>
              <a:latin typeface="Arial Black" pitchFamily="34" charset="0"/>
            </a:endParaRPr>
          </a:p>
          <a:p>
            <a:pPr marL="342900" lvl="0" indent="-342900" algn="ctr">
              <a:spcBef>
                <a:spcPct val="20000"/>
              </a:spcBef>
              <a:defRPr/>
            </a:pP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n-ea"/>
              <a:cs typeface="+mn-cs"/>
            </a:endParaRPr>
          </a:p>
        </p:txBody>
      </p:sp>
      <p:sp>
        <p:nvSpPr>
          <p:cNvPr id="10" name="Content Placeholder 4"/>
          <p:cNvSpPr txBox="1">
            <a:spLocks/>
          </p:cNvSpPr>
          <p:nvPr/>
        </p:nvSpPr>
        <p:spPr bwMode="auto">
          <a:xfrm>
            <a:off x="143362" y="1988840"/>
            <a:ext cx="8496944"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As águas subterrâneas entraram em erupção e vapor irrompeu trazendo o dilúvio:</a:t>
            </a:r>
            <a:endPar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Content Placeholder 4"/>
          <p:cNvSpPr>
            <a:spLocks noGrp="1"/>
          </p:cNvSpPr>
          <p:nvPr>
            <p:ph idx="1"/>
          </p:nvPr>
        </p:nvSpPr>
        <p:spPr>
          <a:xfrm>
            <a:off x="-180528" y="4869160"/>
            <a:ext cx="9144000" cy="1224136"/>
          </a:xfrm>
        </p:spPr>
        <p:txBody>
          <a:bodyPr/>
          <a:lstStyle/>
          <a:p>
            <a:pPr algn="ctr">
              <a:buNone/>
            </a:pPr>
            <a:r>
              <a:rPr lang="en-US" sz="2800" dirty="0" smtClean="0">
                <a:solidFill>
                  <a:schemeClr val="bg1"/>
                </a:solidFill>
                <a:effectLst>
                  <a:outerShdw blurRad="38100" dist="38100" dir="2700000" algn="tl">
                    <a:srgbClr val="000000">
                      <a:alpha val="43137"/>
                    </a:srgbClr>
                  </a:outerShdw>
                </a:effectLst>
              </a:rPr>
              <a:t>	</a:t>
            </a:r>
            <a:r>
              <a:rPr lang="pt-BR" sz="2800" dirty="0" smtClean="0">
                <a:solidFill>
                  <a:schemeClr val="bg1"/>
                </a:solidFill>
                <a:effectLst>
                  <a:outerShdw blurRad="38100" dist="38100" dir="2700000" algn="tl">
                    <a:srgbClr val="000000">
                      <a:alpha val="43137"/>
                    </a:srgbClr>
                  </a:outerShdw>
                </a:effectLst>
              </a:rPr>
              <a:t>Quando as fontes do grande abismo romperam, isso provavelmente significa que a água abaixo da terra era aquecida e fazia pressão que irrompeu da terra jorrando vapor e água no ar.</a:t>
            </a:r>
            <a:endParaRPr lang="en-US" sz="2800" dirty="0" smtClean="0">
              <a:solidFill>
                <a:schemeClr val="bg1"/>
              </a:solidFill>
              <a:effectLst>
                <a:outerShdw blurRad="38100" dist="38100" dir="2700000" algn="tl">
                  <a:srgbClr val="000000">
                    <a:alpha val="43137"/>
                  </a:srgbClr>
                </a:outerShdw>
              </a:effectLst>
            </a:endParaRPr>
          </a:p>
        </p:txBody>
      </p:sp>
      <p:pic>
        <p:nvPicPr>
          <p:cNvPr id="6" name="Picture 2" descr="flood2"/>
          <p:cNvPicPr>
            <a:picLocks noChangeAspect="1" noChangeArrowheads="1"/>
          </p:cNvPicPr>
          <p:nvPr/>
        </p:nvPicPr>
        <p:blipFill>
          <a:blip r:embed="rId4" cstate="print"/>
          <a:srcRect/>
          <a:stretch>
            <a:fillRect/>
          </a:stretch>
        </p:blipFill>
        <p:spPr bwMode="auto">
          <a:xfrm>
            <a:off x="2657450" y="3024360"/>
            <a:ext cx="3714750" cy="1628776"/>
          </a:xfrm>
          <a:prstGeom prst="rect">
            <a:avLst/>
          </a:prstGeom>
          <a:noFill/>
        </p:spPr>
      </p:pic>
      <p:sp>
        <p:nvSpPr>
          <p:cNvPr id="9"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FONTE DO DILÚVIO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10" name="Text Placeholder 10"/>
          <p:cNvSpPr txBox="1">
            <a:spLocks/>
          </p:cNvSpPr>
          <p:nvPr/>
        </p:nvSpPr>
        <p:spPr>
          <a:xfrm>
            <a:off x="683568" y="1124744"/>
            <a:ext cx="7774632" cy="792088"/>
          </a:xfrm>
          <a:prstGeom prst="rect">
            <a:avLst/>
          </a:prstGeom>
        </p:spPr>
        <p:txBody>
          <a:bodyPr/>
          <a:lstStyle/>
          <a:p>
            <a:pPr marL="342900" indent="-342900" algn="ctr">
              <a:spcBef>
                <a:spcPct val="20000"/>
              </a:spcBef>
              <a:defRPr/>
            </a:pPr>
            <a:r>
              <a:rPr lang="pt-BR" sz="3200" dirty="0" smtClean="0">
                <a:solidFill>
                  <a:schemeClr val="bg1"/>
                </a:solidFill>
                <a:effectLst>
                  <a:outerShdw blurRad="38100" dist="38100" dir="2700000" algn="tl">
                    <a:srgbClr val="000000">
                      <a:alpha val="43137"/>
                    </a:srgbClr>
                  </a:outerShdw>
                </a:effectLst>
                <a:latin typeface="Arial Black" pitchFamily="34" charset="0"/>
              </a:rPr>
              <a:t>As Fontes do Grande Abismo.</a:t>
            </a:r>
            <a:endParaRPr lang="en-US" sz="3200" dirty="0" smtClean="0">
              <a:solidFill>
                <a:schemeClr val="bg1"/>
              </a:solidFill>
              <a:effectLst>
                <a:outerShdw blurRad="38100" dist="38100" dir="2700000" algn="tl">
                  <a:srgbClr val="000000">
                    <a:alpha val="43137"/>
                  </a:srgbClr>
                </a:outerShdw>
              </a:effectLst>
              <a:latin typeface="Arial Black" pitchFamily="34" charset="0"/>
            </a:endParaRPr>
          </a:p>
          <a:p>
            <a:pPr marL="342900" lvl="0" indent="-342900" algn="ctr">
              <a:spcBef>
                <a:spcPct val="20000"/>
              </a:spcBef>
              <a:defRPr/>
            </a:pP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n-ea"/>
              <a:cs typeface="+mn-cs"/>
            </a:endParaRPr>
          </a:p>
        </p:txBody>
      </p:sp>
      <p:sp>
        <p:nvSpPr>
          <p:cNvPr id="12" name="Content Placeholder 4"/>
          <p:cNvSpPr txBox="1">
            <a:spLocks/>
          </p:cNvSpPr>
          <p:nvPr/>
        </p:nvSpPr>
        <p:spPr bwMode="auto">
          <a:xfrm>
            <a:off x="143362" y="1988840"/>
            <a:ext cx="8496944"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As águas subterrâneas entraram em erupção e vapor irrompeu trazendo o dilúvio:</a:t>
            </a:r>
            <a:endPar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dissolv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Content Placeholder 4"/>
          <p:cNvSpPr>
            <a:spLocks noGrp="1"/>
          </p:cNvSpPr>
          <p:nvPr>
            <p:ph idx="1"/>
          </p:nvPr>
        </p:nvSpPr>
        <p:spPr>
          <a:xfrm>
            <a:off x="179512" y="5157192"/>
            <a:ext cx="8496944" cy="1224136"/>
          </a:xfrm>
        </p:spPr>
        <p:txBody>
          <a:bodyPr/>
          <a:lstStyle/>
          <a:p>
            <a:pPr algn="ctr">
              <a:buNone/>
            </a:pPr>
            <a:r>
              <a:rPr lang="en-US" sz="2800" dirty="0" smtClean="0">
                <a:solidFill>
                  <a:schemeClr val="bg1"/>
                </a:solidFill>
                <a:effectLst>
                  <a:outerShdw blurRad="38100" dist="38100" dir="2700000" algn="tl">
                    <a:srgbClr val="000000">
                      <a:alpha val="43137"/>
                    </a:srgbClr>
                  </a:outerShdw>
                </a:effectLst>
              </a:rPr>
              <a:t>	</a:t>
            </a:r>
            <a:r>
              <a:rPr lang="pt-BR" sz="2800" dirty="0" smtClean="0">
                <a:solidFill>
                  <a:schemeClr val="bg1"/>
                </a:solidFill>
                <a:effectLst>
                  <a:outerShdw blurRad="38100" dist="38100" dir="2700000" algn="tl">
                    <a:srgbClr val="000000">
                      <a:alpha val="43137"/>
                    </a:srgbClr>
                  </a:outerShdw>
                </a:effectLst>
              </a:rPr>
              <a:t> E, obviamente, o vapor, então, causou chuva.</a:t>
            </a:r>
            <a:endParaRPr lang="en-US" sz="2800" dirty="0" smtClean="0">
              <a:solidFill>
                <a:schemeClr val="bg1"/>
              </a:solidFill>
              <a:effectLst>
                <a:outerShdw blurRad="38100" dist="38100" dir="2700000" algn="tl">
                  <a:srgbClr val="000000">
                    <a:alpha val="43137"/>
                  </a:srgbClr>
                </a:outerShdw>
              </a:effectLst>
            </a:endParaRPr>
          </a:p>
          <a:p>
            <a:pPr algn="ctr">
              <a:buNone/>
            </a:pPr>
            <a:endParaRPr lang="en-US" sz="2800" dirty="0" smtClean="0">
              <a:solidFill>
                <a:schemeClr val="bg1"/>
              </a:solidFill>
              <a:effectLst>
                <a:outerShdw blurRad="38100" dist="38100" dir="2700000" algn="tl">
                  <a:srgbClr val="000000">
                    <a:alpha val="43137"/>
                  </a:srgbClr>
                </a:outerShdw>
              </a:effectLst>
            </a:endParaRPr>
          </a:p>
        </p:txBody>
      </p:sp>
      <p:pic>
        <p:nvPicPr>
          <p:cNvPr id="6" name="Picture 2" descr="flood2"/>
          <p:cNvPicPr>
            <a:picLocks noChangeAspect="1" noChangeArrowheads="1"/>
          </p:cNvPicPr>
          <p:nvPr/>
        </p:nvPicPr>
        <p:blipFill>
          <a:blip r:embed="rId4" cstate="print"/>
          <a:srcRect/>
          <a:stretch>
            <a:fillRect/>
          </a:stretch>
        </p:blipFill>
        <p:spPr bwMode="auto">
          <a:xfrm>
            <a:off x="2657450" y="3024360"/>
            <a:ext cx="3714750" cy="1628776"/>
          </a:xfrm>
          <a:prstGeom prst="rect">
            <a:avLst/>
          </a:prstGeom>
          <a:noFill/>
        </p:spPr>
      </p:pic>
      <p:sp>
        <p:nvSpPr>
          <p:cNvPr id="9"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FONTE DO DILÚVIO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10" name="Text Placeholder 10"/>
          <p:cNvSpPr txBox="1">
            <a:spLocks/>
          </p:cNvSpPr>
          <p:nvPr/>
        </p:nvSpPr>
        <p:spPr>
          <a:xfrm>
            <a:off x="683568" y="1124744"/>
            <a:ext cx="7774632" cy="792088"/>
          </a:xfrm>
          <a:prstGeom prst="rect">
            <a:avLst/>
          </a:prstGeom>
        </p:spPr>
        <p:txBody>
          <a:bodyPr/>
          <a:lstStyle/>
          <a:p>
            <a:pPr marL="342900" indent="-342900" algn="ctr">
              <a:spcBef>
                <a:spcPct val="20000"/>
              </a:spcBef>
              <a:defRPr/>
            </a:pPr>
            <a:r>
              <a:rPr lang="pt-BR" sz="3200" dirty="0" smtClean="0">
                <a:solidFill>
                  <a:schemeClr val="bg1"/>
                </a:solidFill>
                <a:effectLst>
                  <a:outerShdw blurRad="38100" dist="38100" dir="2700000" algn="tl">
                    <a:srgbClr val="000000">
                      <a:alpha val="43137"/>
                    </a:srgbClr>
                  </a:outerShdw>
                </a:effectLst>
                <a:latin typeface="Arial Black" pitchFamily="34" charset="0"/>
              </a:rPr>
              <a:t>As Fontes do Grande Abismo.</a:t>
            </a:r>
            <a:endParaRPr lang="en-US" sz="3200" dirty="0" smtClean="0">
              <a:solidFill>
                <a:schemeClr val="bg1"/>
              </a:solidFill>
              <a:effectLst>
                <a:outerShdw blurRad="38100" dist="38100" dir="2700000" algn="tl">
                  <a:srgbClr val="000000">
                    <a:alpha val="43137"/>
                  </a:srgbClr>
                </a:outerShdw>
              </a:effectLst>
              <a:latin typeface="Arial Black" pitchFamily="34" charset="0"/>
            </a:endParaRPr>
          </a:p>
          <a:p>
            <a:pPr marL="342900" lvl="0" indent="-342900" algn="ctr">
              <a:spcBef>
                <a:spcPct val="20000"/>
              </a:spcBef>
              <a:defRPr/>
            </a:pP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n-ea"/>
              <a:cs typeface="+mn-cs"/>
            </a:endParaRPr>
          </a:p>
        </p:txBody>
      </p:sp>
      <p:sp>
        <p:nvSpPr>
          <p:cNvPr id="11" name="Content Placeholder 4"/>
          <p:cNvSpPr txBox="1">
            <a:spLocks/>
          </p:cNvSpPr>
          <p:nvPr/>
        </p:nvSpPr>
        <p:spPr bwMode="auto">
          <a:xfrm>
            <a:off x="143362" y="1988840"/>
            <a:ext cx="8496944"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As águas subterrâneas entraram em erupção e vapor irrompeu trazendo o dilúvio:</a:t>
            </a:r>
            <a:endPar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Content Placeholder 4"/>
          <p:cNvSpPr>
            <a:spLocks noGrp="1"/>
          </p:cNvSpPr>
          <p:nvPr>
            <p:ph idx="1"/>
          </p:nvPr>
        </p:nvSpPr>
        <p:spPr>
          <a:xfrm>
            <a:off x="179512" y="4869160"/>
            <a:ext cx="8496944" cy="1224136"/>
          </a:xfrm>
        </p:spPr>
        <p:txBody>
          <a:bodyPr/>
          <a:lstStyle/>
          <a:p>
            <a:pPr algn="ctr">
              <a:buNone/>
            </a:pPr>
            <a:r>
              <a:rPr lang="en-US" sz="2800" dirty="0" smtClean="0">
                <a:solidFill>
                  <a:schemeClr val="bg1"/>
                </a:solidFill>
                <a:effectLst>
                  <a:outerShdw blurRad="38100" dist="38100" dir="2700000" algn="tl">
                    <a:srgbClr val="000000">
                      <a:alpha val="43137"/>
                    </a:srgbClr>
                  </a:outerShdw>
                </a:effectLst>
              </a:rPr>
              <a:t>	</a:t>
            </a:r>
            <a:r>
              <a:rPr lang="pt-BR" sz="2800" dirty="0" smtClean="0">
                <a:solidFill>
                  <a:schemeClr val="bg1"/>
                </a:solidFill>
                <a:effectLst>
                  <a:outerShdw blurRad="38100" dist="38100" dir="2700000" algn="tl">
                    <a:srgbClr val="000000">
                      <a:alpha val="43137"/>
                    </a:srgbClr>
                  </a:outerShdw>
                </a:effectLst>
              </a:rPr>
              <a:t> Quando saiu a água, a terra desabou sobre ela. O colapso poderia ter sido relativamente lento e muitas cavernas ainda poderiam ter permanecido.</a:t>
            </a:r>
            <a:endParaRPr lang="en-US" sz="2800" dirty="0" smtClean="0">
              <a:solidFill>
                <a:schemeClr val="bg1"/>
              </a:solidFill>
              <a:effectLst>
                <a:outerShdw blurRad="38100" dist="38100" dir="2700000" algn="tl">
                  <a:srgbClr val="000000">
                    <a:alpha val="43137"/>
                  </a:srgbClr>
                </a:outerShdw>
              </a:effectLst>
            </a:endParaRPr>
          </a:p>
        </p:txBody>
      </p:sp>
      <p:pic>
        <p:nvPicPr>
          <p:cNvPr id="9" name="Picture 2" descr="flood3"/>
          <p:cNvPicPr>
            <a:picLocks noChangeAspect="1" noChangeArrowheads="1"/>
          </p:cNvPicPr>
          <p:nvPr/>
        </p:nvPicPr>
        <p:blipFill>
          <a:blip r:embed="rId4" cstate="print"/>
          <a:srcRect/>
          <a:stretch>
            <a:fillRect/>
          </a:stretch>
        </p:blipFill>
        <p:spPr bwMode="auto">
          <a:xfrm>
            <a:off x="2555776" y="3068960"/>
            <a:ext cx="3714750" cy="1638300"/>
          </a:xfrm>
          <a:prstGeom prst="rect">
            <a:avLst/>
          </a:prstGeom>
          <a:noFill/>
        </p:spPr>
      </p:pic>
      <p:sp>
        <p:nvSpPr>
          <p:cNvPr id="10"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FONTE DO DILÚVIO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11" name="Text Placeholder 10"/>
          <p:cNvSpPr txBox="1">
            <a:spLocks/>
          </p:cNvSpPr>
          <p:nvPr/>
        </p:nvSpPr>
        <p:spPr>
          <a:xfrm>
            <a:off x="683568" y="1124744"/>
            <a:ext cx="7774632" cy="792088"/>
          </a:xfrm>
          <a:prstGeom prst="rect">
            <a:avLst/>
          </a:prstGeom>
        </p:spPr>
        <p:txBody>
          <a:bodyPr/>
          <a:lstStyle/>
          <a:p>
            <a:pPr marL="342900" indent="-342900" algn="ctr">
              <a:spcBef>
                <a:spcPct val="20000"/>
              </a:spcBef>
              <a:defRPr/>
            </a:pPr>
            <a:r>
              <a:rPr lang="pt-BR" sz="3200" dirty="0" smtClean="0">
                <a:solidFill>
                  <a:schemeClr val="bg1"/>
                </a:solidFill>
                <a:effectLst>
                  <a:outerShdw blurRad="38100" dist="38100" dir="2700000" algn="tl">
                    <a:srgbClr val="000000">
                      <a:alpha val="43137"/>
                    </a:srgbClr>
                  </a:outerShdw>
                </a:effectLst>
                <a:latin typeface="Arial Black" pitchFamily="34" charset="0"/>
              </a:rPr>
              <a:t>As Fontes do Grande Abismo.</a:t>
            </a:r>
            <a:endParaRPr lang="en-US" sz="3200" dirty="0" smtClean="0">
              <a:solidFill>
                <a:schemeClr val="bg1"/>
              </a:solidFill>
              <a:effectLst>
                <a:outerShdw blurRad="38100" dist="38100" dir="2700000" algn="tl">
                  <a:srgbClr val="000000">
                    <a:alpha val="43137"/>
                  </a:srgbClr>
                </a:outerShdw>
              </a:effectLst>
              <a:latin typeface="Arial Black" pitchFamily="34" charset="0"/>
            </a:endParaRPr>
          </a:p>
          <a:p>
            <a:pPr marL="342900" lvl="0" indent="-342900" algn="ctr">
              <a:spcBef>
                <a:spcPct val="20000"/>
              </a:spcBef>
              <a:defRPr/>
            </a:pP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n-ea"/>
              <a:cs typeface="+mn-cs"/>
            </a:endParaRPr>
          </a:p>
        </p:txBody>
      </p:sp>
      <p:sp>
        <p:nvSpPr>
          <p:cNvPr id="12" name="Content Placeholder 4"/>
          <p:cNvSpPr txBox="1">
            <a:spLocks/>
          </p:cNvSpPr>
          <p:nvPr/>
        </p:nvSpPr>
        <p:spPr bwMode="auto">
          <a:xfrm>
            <a:off x="143362" y="1988840"/>
            <a:ext cx="8496944"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As águas subterrâneas entraram em erupção e vapor irrompeu trazendo o dilúvio:</a:t>
            </a:r>
            <a:endPar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dissolv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Content Placeholder 4"/>
          <p:cNvSpPr>
            <a:spLocks noGrp="1"/>
          </p:cNvSpPr>
          <p:nvPr>
            <p:ph idx="1"/>
          </p:nvPr>
        </p:nvSpPr>
        <p:spPr>
          <a:xfrm>
            <a:off x="251520" y="4869160"/>
            <a:ext cx="8496944" cy="1224136"/>
          </a:xfrm>
        </p:spPr>
        <p:txBody>
          <a:bodyPr/>
          <a:lstStyle/>
          <a:p>
            <a:pPr algn="ctr">
              <a:buNone/>
            </a:pPr>
            <a:r>
              <a:rPr lang="en-US" sz="2800" dirty="0" smtClean="0">
                <a:solidFill>
                  <a:schemeClr val="bg1"/>
                </a:solidFill>
                <a:effectLst>
                  <a:outerShdw blurRad="38100" dist="38100" dir="2700000" algn="tl">
                    <a:srgbClr val="000000">
                      <a:alpha val="43137"/>
                    </a:srgbClr>
                  </a:outerShdw>
                </a:effectLst>
              </a:rPr>
              <a:t>	</a:t>
            </a:r>
            <a:r>
              <a:rPr lang="pt-BR" sz="2800" dirty="0" smtClean="0">
                <a:solidFill>
                  <a:schemeClr val="bg1"/>
                </a:solidFill>
                <a:effectLst>
                  <a:outerShdw blurRad="38100" dist="38100" dir="2700000" algn="tl">
                    <a:srgbClr val="000000">
                      <a:alpha val="43137"/>
                    </a:srgbClr>
                  </a:outerShdw>
                </a:effectLst>
              </a:rPr>
              <a:t> Tudo isso fazia novas formações de terra, montanhas e até mesmo a área do Oceano Atlântico se formou durante esse evento.</a:t>
            </a:r>
            <a:endParaRPr lang="en-US" sz="2800" dirty="0" smtClean="0">
              <a:solidFill>
                <a:schemeClr val="bg1"/>
              </a:solidFill>
              <a:effectLst>
                <a:outerShdw blurRad="38100" dist="38100" dir="2700000" algn="tl">
                  <a:srgbClr val="000000">
                    <a:alpha val="43137"/>
                  </a:srgbClr>
                </a:outerShdw>
              </a:effectLst>
            </a:endParaRPr>
          </a:p>
        </p:txBody>
      </p:sp>
      <p:pic>
        <p:nvPicPr>
          <p:cNvPr id="9" name="Picture 2" descr="flood3"/>
          <p:cNvPicPr>
            <a:picLocks noChangeAspect="1" noChangeArrowheads="1"/>
          </p:cNvPicPr>
          <p:nvPr/>
        </p:nvPicPr>
        <p:blipFill>
          <a:blip r:embed="rId4" cstate="print"/>
          <a:srcRect/>
          <a:stretch>
            <a:fillRect/>
          </a:stretch>
        </p:blipFill>
        <p:spPr bwMode="auto">
          <a:xfrm>
            <a:off x="2555776" y="3068960"/>
            <a:ext cx="3714750" cy="1638300"/>
          </a:xfrm>
          <a:prstGeom prst="rect">
            <a:avLst/>
          </a:prstGeom>
          <a:noFill/>
        </p:spPr>
      </p:pic>
      <p:sp>
        <p:nvSpPr>
          <p:cNvPr id="10"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FONTE DO DILÚVIO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11" name="Text Placeholder 10"/>
          <p:cNvSpPr txBox="1">
            <a:spLocks/>
          </p:cNvSpPr>
          <p:nvPr/>
        </p:nvSpPr>
        <p:spPr>
          <a:xfrm>
            <a:off x="683568" y="1124744"/>
            <a:ext cx="7774632" cy="792088"/>
          </a:xfrm>
          <a:prstGeom prst="rect">
            <a:avLst/>
          </a:prstGeom>
        </p:spPr>
        <p:txBody>
          <a:bodyPr/>
          <a:lstStyle/>
          <a:p>
            <a:pPr marL="342900" indent="-342900" algn="ctr">
              <a:spcBef>
                <a:spcPct val="20000"/>
              </a:spcBef>
              <a:defRPr/>
            </a:pPr>
            <a:r>
              <a:rPr lang="pt-BR" sz="3200" dirty="0" smtClean="0">
                <a:solidFill>
                  <a:schemeClr val="bg1"/>
                </a:solidFill>
                <a:effectLst>
                  <a:outerShdw blurRad="38100" dist="38100" dir="2700000" algn="tl">
                    <a:srgbClr val="000000">
                      <a:alpha val="43137"/>
                    </a:srgbClr>
                  </a:outerShdw>
                </a:effectLst>
                <a:latin typeface="Arial Black" pitchFamily="34" charset="0"/>
              </a:rPr>
              <a:t>As Fontes do Grande Abismo.</a:t>
            </a:r>
            <a:endParaRPr lang="en-US" sz="3200" dirty="0" smtClean="0">
              <a:solidFill>
                <a:schemeClr val="bg1"/>
              </a:solidFill>
              <a:effectLst>
                <a:outerShdw blurRad="38100" dist="38100" dir="2700000" algn="tl">
                  <a:srgbClr val="000000">
                    <a:alpha val="43137"/>
                  </a:srgbClr>
                </a:outerShdw>
              </a:effectLst>
              <a:latin typeface="Arial Black" pitchFamily="34" charset="0"/>
            </a:endParaRPr>
          </a:p>
          <a:p>
            <a:pPr marL="342900" lvl="0" indent="-342900" algn="ctr">
              <a:spcBef>
                <a:spcPct val="20000"/>
              </a:spcBef>
              <a:defRPr/>
            </a:pP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n-ea"/>
              <a:cs typeface="+mn-cs"/>
            </a:endParaRPr>
          </a:p>
        </p:txBody>
      </p:sp>
      <p:sp>
        <p:nvSpPr>
          <p:cNvPr id="12" name="Content Placeholder 4"/>
          <p:cNvSpPr txBox="1">
            <a:spLocks/>
          </p:cNvSpPr>
          <p:nvPr/>
        </p:nvSpPr>
        <p:spPr bwMode="auto">
          <a:xfrm>
            <a:off x="143362" y="1988840"/>
            <a:ext cx="8496944"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fontAlgn="base">
              <a:spcBef>
                <a:spcPct val="20000"/>
              </a:spcBef>
              <a:spcAft>
                <a:spcPct val="0"/>
              </a:spcAft>
              <a:defRPr/>
            </a:pPr>
            <a:r>
              <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As águas subterrâneas </a:t>
            </a:r>
            <a:r>
              <a:rPr lang="pt-BR" sz="2800" b="1" kern="0" dirty="0" smtClean="0">
                <a:solidFill>
                  <a:schemeClr val="bg1"/>
                </a:solidFill>
                <a:effectLst>
                  <a:outerShdw blurRad="38100" dist="38100" dir="2700000" algn="tl">
                    <a:srgbClr val="000000">
                      <a:alpha val="43137"/>
                    </a:srgbClr>
                  </a:outerShdw>
                </a:effectLst>
              </a:rPr>
              <a:t>entraram em </a:t>
            </a:r>
            <a:r>
              <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erupção e vapor irrompeu trazendo o dilúvio:</a:t>
            </a:r>
            <a:endPar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1208941"/>
            <a:ext cx="8640960" cy="4524315"/>
          </a:xfrm>
          <a:prstGeom prst="rect">
            <a:avLst/>
          </a:prstGeom>
          <a:noFill/>
        </p:spPr>
        <p:txBody>
          <a:bodyPr wrap="square" lIns="91440" tIns="45720" rIns="91440" bIns="45720">
            <a:spAutoFit/>
          </a:bodyPr>
          <a:lstStyle/>
          <a:p>
            <a:pPr algn="ctr"/>
            <a:r>
              <a:rPr lang="en-US" sz="9600" b="1" kern="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4. </a:t>
            </a:r>
          </a:p>
          <a:p>
            <a:pPr algn="ctr"/>
            <a:r>
              <a:rPr lang="en-US" sz="9600" b="1" kern="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NATUREZA DO DILÚVIO</a:t>
            </a:r>
          </a:p>
        </p:txBody>
      </p:sp>
    </p:spTree>
  </p:cSld>
  <p:clrMapOvr>
    <a:masterClrMapping/>
  </p:clrMapOvr>
  <p:transition advClick="0">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Content Placeholder 4"/>
          <p:cNvSpPr>
            <a:spLocks noGrp="1"/>
          </p:cNvSpPr>
          <p:nvPr>
            <p:ph idx="1"/>
          </p:nvPr>
        </p:nvSpPr>
        <p:spPr>
          <a:xfrm>
            <a:off x="107504" y="4941168"/>
            <a:ext cx="8496944" cy="1224136"/>
          </a:xfrm>
        </p:spPr>
        <p:txBody>
          <a:bodyPr/>
          <a:lstStyle/>
          <a:p>
            <a:pPr algn="ctr">
              <a:buNone/>
            </a:pPr>
            <a:r>
              <a:rPr lang="pt-BR" sz="2800" dirty="0" smtClean="0">
                <a:solidFill>
                  <a:schemeClr val="bg1"/>
                </a:solidFill>
              </a:rPr>
              <a:t>Durante o Dilúvio de Noé fontes subterrâneas persistiram por 150 dias (Gên. 7:11-24). Eventualmente, toda a terra estava coberta de água.</a:t>
            </a:r>
            <a:endParaRPr lang="en-US" sz="2800" dirty="0" smtClean="0">
              <a:solidFill>
                <a:schemeClr val="bg1"/>
              </a:solidFill>
              <a:effectLst>
                <a:outerShdw blurRad="38100" dist="38100" dir="2700000" algn="tl">
                  <a:srgbClr val="000000">
                    <a:alpha val="43137"/>
                  </a:srgbClr>
                </a:outerShdw>
              </a:effectLst>
            </a:endParaRPr>
          </a:p>
        </p:txBody>
      </p:sp>
      <p:pic>
        <p:nvPicPr>
          <p:cNvPr id="10" name="Picture 2" descr="flood4"/>
          <p:cNvPicPr>
            <a:picLocks noChangeAspect="1" noChangeArrowheads="1"/>
          </p:cNvPicPr>
          <p:nvPr/>
        </p:nvPicPr>
        <p:blipFill>
          <a:blip r:embed="rId4" cstate="print"/>
          <a:srcRect/>
          <a:stretch>
            <a:fillRect/>
          </a:stretch>
        </p:blipFill>
        <p:spPr bwMode="auto">
          <a:xfrm>
            <a:off x="2555776" y="3068960"/>
            <a:ext cx="3714750" cy="1695451"/>
          </a:xfrm>
          <a:prstGeom prst="rect">
            <a:avLst/>
          </a:prstGeom>
          <a:noFill/>
        </p:spPr>
      </p:pic>
      <p:sp>
        <p:nvSpPr>
          <p:cNvPr id="9"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FONTE DO DILÚVIO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11" name="Text Placeholder 10"/>
          <p:cNvSpPr txBox="1">
            <a:spLocks/>
          </p:cNvSpPr>
          <p:nvPr/>
        </p:nvSpPr>
        <p:spPr>
          <a:xfrm>
            <a:off x="683568" y="1124744"/>
            <a:ext cx="7774632" cy="792088"/>
          </a:xfrm>
          <a:prstGeom prst="rect">
            <a:avLst/>
          </a:prstGeom>
        </p:spPr>
        <p:txBody>
          <a:bodyPr/>
          <a:lstStyle/>
          <a:p>
            <a:pPr marL="342900" indent="-342900" algn="ctr">
              <a:spcBef>
                <a:spcPct val="20000"/>
              </a:spcBef>
              <a:defRPr/>
            </a:pPr>
            <a:r>
              <a:rPr lang="pt-BR" sz="3200" dirty="0" smtClean="0">
                <a:solidFill>
                  <a:schemeClr val="bg1"/>
                </a:solidFill>
                <a:effectLst>
                  <a:outerShdw blurRad="38100" dist="38100" dir="2700000" algn="tl">
                    <a:srgbClr val="000000">
                      <a:alpha val="43137"/>
                    </a:srgbClr>
                  </a:outerShdw>
                </a:effectLst>
                <a:latin typeface="Arial Black" pitchFamily="34" charset="0"/>
              </a:rPr>
              <a:t>As Fontes do Grande Abismo.</a:t>
            </a:r>
            <a:endParaRPr lang="en-US" sz="3200" dirty="0" smtClean="0">
              <a:solidFill>
                <a:schemeClr val="bg1"/>
              </a:solidFill>
              <a:effectLst>
                <a:outerShdw blurRad="38100" dist="38100" dir="2700000" algn="tl">
                  <a:srgbClr val="000000">
                    <a:alpha val="43137"/>
                  </a:srgbClr>
                </a:outerShdw>
              </a:effectLst>
              <a:latin typeface="Arial Black" pitchFamily="34" charset="0"/>
            </a:endParaRPr>
          </a:p>
          <a:p>
            <a:pPr marL="342900" lvl="0" indent="-342900" algn="ctr">
              <a:spcBef>
                <a:spcPct val="20000"/>
              </a:spcBef>
              <a:defRPr/>
            </a:pP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n-ea"/>
              <a:cs typeface="+mn-cs"/>
            </a:endParaRPr>
          </a:p>
        </p:txBody>
      </p:sp>
      <p:sp>
        <p:nvSpPr>
          <p:cNvPr id="12" name="Content Placeholder 4"/>
          <p:cNvSpPr txBox="1">
            <a:spLocks/>
          </p:cNvSpPr>
          <p:nvPr/>
        </p:nvSpPr>
        <p:spPr bwMode="auto">
          <a:xfrm>
            <a:off x="143362" y="1988840"/>
            <a:ext cx="8496944"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fontAlgn="base">
              <a:spcBef>
                <a:spcPct val="20000"/>
              </a:spcBef>
              <a:spcAft>
                <a:spcPct val="0"/>
              </a:spcAft>
              <a:defRPr/>
            </a:pPr>
            <a:r>
              <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As águas subterrâneas </a:t>
            </a:r>
            <a:r>
              <a:rPr lang="pt-BR" sz="2800" b="1" kern="0" dirty="0" smtClean="0">
                <a:solidFill>
                  <a:schemeClr val="bg1"/>
                </a:solidFill>
                <a:effectLst>
                  <a:outerShdw blurRad="38100" dist="38100" dir="2700000" algn="tl">
                    <a:srgbClr val="000000">
                      <a:alpha val="43137"/>
                    </a:srgbClr>
                  </a:outerShdw>
                </a:effectLst>
              </a:rPr>
              <a:t>entraram em </a:t>
            </a:r>
            <a:r>
              <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erupção e vapor irrompeu trazendo o dilúvio:</a:t>
            </a:r>
            <a:endPar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dissolv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Content Placeholder 4"/>
          <p:cNvSpPr>
            <a:spLocks noGrp="1"/>
          </p:cNvSpPr>
          <p:nvPr>
            <p:ph idx="1"/>
          </p:nvPr>
        </p:nvSpPr>
        <p:spPr>
          <a:xfrm>
            <a:off x="107504" y="4941168"/>
            <a:ext cx="8496944" cy="1224136"/>
          </a:xfrm>
        </p:spPr>
        <p:txBody>
          <a:bodyPr/>
          <a:lstStyle/>
          <a:p>
            <a:pPr algn="ctr">
              <a:buNone/>
            </a:pPr>
            <a:r>
              <a:rPr lang="pt-BR" sz="2800" dirty="0" smtClean="0">
                <a:solidFill>
                  <a:schemeClr val="bg1"/>
                </a:solidFill>
                <a:effectLst>
                  <a:outerShdw blurRad="38100" dist="38100" dir="2700000" algn="tl">
                    <a:srgbClr val="000000">
                      <a:alpha val="43137"/>
                    </a:srgbClr>
                  </a:outerShdw>
                </a:effectLst>
              </a:rPr>
              <a:t>Deus se lembrou de Noé, de todos os animais, e todo o gado que estavam com ele na arca, e Deus fez passar um vento sobre a terra. As águas diminuíram. </a:t>
            </a:r>
            <a:endParaRPr lang="en-US" sz="2800" dirty="0" smtClean="0">
              <a:solidFill>
                <a:schemeClr val="bg1"/>
              </a:solidFill>
              <a:effectLst>
                <a:outerShdw blurRad="38100" dist="38100" dir="2700000" algn="tl">
                  <a:srgbClr val="000000">
                    <a:alpha val="43137"/>
                  </a:srgbClr>
                </a:outerShdw>
              </a:effectLst>
            </a:endParaRPr>
          </a:p>
        </p:txBody>
      </p:sp>
      <p:pic>
        <p:nvPicPr>
          <p:cNvPr id="10" name="Picture 2" descr="flood4"/>
          <p:cNvPicPr>
            <a:picLocks noChangeAspect="1" noChangeArrowheads="1"/>
          </p:cNvPicPr>
          <p:nvPr/>
        </p:nvPicPr>
        <p:blipFill>
          <a:blip r:embed="rId4" cstate="print"/>
          <a:srcRect/>
          <a:stretch>
            <a:fillRect/>
          </a:stretch>
        </p:blipFill>
        <p:spPr bwMode="auto">
          <a:xfrm>
            <a:off x="2555776" y="3068960"/>
            <a:ext cx="3714750" cy="1695451"/>
          </a:xfrm>
          <a:prstGeom prst="rect">
            <a:avLst/>
          </a:prstGeom>
          <a:noFill/>
        </p:spPr>
      </p:pic>
      <p:sp>
        <p:nvSpPr>
          <p:cNvPr id="9"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FONTE DO DILÚVIO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11" name="Text Placeholder 10"/>
          <p:cNvSpPr txBox="1">
            <a:spLocks/>
          </p:cNvSpPr>
          <p:nvPr/>
        </p:nvSpPr>
        <p:spPr>
          <a:xfrm>
            <a:off x="683568" y="1124744"/>
            <a:ext cx="7774632" cy="792088"/>
          </a:xfrm>
          <a:prstGeom prst="rect">
            <a:avLst/>
          </a:prstGeom>
        </p:spPr>
        <p:txBody>
          <a:bodyPr/>
          <a:lstStyle/>
          <a:p>
            <a:pPr marL="342900" indent="-342900" algn="ctr">
              <a:spcBef>
                <a:spcPct val="20000"/>
              </a:spcBef>
              <a:defRPr/>
            </a:pPr>
            <a:r>
              <a:rPr lang="pt-BR" sz="3200" dirty="0" smtClean="0">
                <a:solidFill>
                  <a:schemeClr val="bg1"/>
                </a:solidFill>
                <a:effectLst>
                  <a:outerShdw blurRad="38100" dist="38100" dir="2700000" algn="tl">
                    <a:srgbClr val="000000">
                      <a:alpha val="43137"/>
                    </a:srgbClr>
                  </a:outerShdw>
                </a:effectLst>
                <a:latin typeface="Arial Black" pitchFamily="34" charset="0"/>
              </a:rPr>
              <a:t>As Fontes do Grande Abismo.</a:t>
            </a:r>
            <a:endParaRPr lang="en-US" sz="3200" dirty="0" smtClean="0">
              <a:solidFill>
                <a:schemeClr val="bg1"/>
              </a:solidFill>
              <a:effectLst>
                <a:outerShdw blurRad="38100" dist="38100" dir="2700000" algn="tl">
                  <a:srgbClr val="000000">
                    <a:alpha val="43137"/>
                  </a:srgbClr>
                </a:outerShdw>
              </a:effectLst>
              <a:latin typeface="Arial Black" pitchFamily="34" charset="0"/>
            </a:endParaRPr>
          </a:p>
          <a:p>
            <a:pPr marL="342900" lvl="0" indent="-342900" algn="ctr">
              <a:spcBef>
                <a:spcPct val="20000"/>
              </a:spcBef>
              <a:defRPr/>
            </a:pP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n-ea"/>
              <a:cs typeface="+mn-cs"/>
            </a:endParaRPr>
          </a:p>
        </p:txBody>
      </p:sp>
      <p:sp>
        <p:nvSpPr>
          <p:cNvPr id="12" name="Content Placeholder 4"/>
          <p:cNvSpPr txBox="1">
            <a:spLocks/>
          </p:cNvSpPr>
          <p:nvPr/>
        </p:nvSpPr>
        <p:spPr bwMode="auto">
          <a:xfrm>
            <a:off x="143362" y="1988840"/>
            <a:ext cx="8496944"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fontAlgn="base">
              <a:spcBef>
                <a:spcPct val="20000"/>
              </a:spcBef>
              <a:spcAft>
                <a:spcPct val="0"/>
              </a:spcAft>
              <a:defRPr/>
            </a:pPr>
            <a:r>
              <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As águas subterrâneas </a:t>
            </a:r>
            <a:r>
              <a:rPr lang="pt-BR" sz="2800" b="1" kern="0" dirty="0" smtClean="0">
                <a:solidFill>
                  <a:schemeClr val="bg1"/>
                </a:solidFill>
                <a:effectLst>
                  <a:outerShdw blurRad="38100" dist="38100" dir="2700000" algn="tl">
                    <a:srgbClr val="000000">
                      <a:alpha val="43137"/>
                    </a:srgbClr>
                  </a:outerShdw>
                </a:effectLst>
              </a:rPr>
              <a:t>entraram em </a:t>
            </a:r>
            <a:r>
              <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erupção e vapor irrompeu trazendo o dilúvio:</a:t>
            </a:r>
            <a:endPar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Content Placeholder 4"/>
          <p:cNvSpPr>
            <a:spLocks noGrp="1"/>
          </p:cNvSpPr>
          <p:nvPr>
            <p:ph idx="1"/>
          </p:nvPr>
        </p:nvSpPr>
        <p:spPr>
          <a:xfrm>
            <a:off x="107504" y="4941168"/>
            <a:ext cx="8784976" cy="1224136"/>
          </a:xfrm>
        </p:spPr>
        <p:txBody>
          <a:bodyPr/>
          <a:lstStyle/>
          <a:p>
            <a:pPr algn="ctr">
              <a:buNone/>
            </a:pPr>
            <a:r>
              <a:rPr lang="pt-BR" sz="2800" dirty="0" smtClean="0">
                <a:solidFill>
                  <a:schemeClr val="bg1"/>
                </a:solidFill>
                <a:effectLst>
                  <a:outerShdw blurRad="38100" dist="38100" dir="2700000" algn="tl">
                    <a:srgbClr val="000000">
                      <a:alpha val="43137"/>
                    </a:srgbClr>
                  </a:outerShdw>
                </a:effectLst>
              </a:rPr>
              <a:t>As fontes do abismo e as janelas do céu também foram paradas, e a chuva do céu foi contida. As águas recuaram sobre a terra continuamente. Gênesis 8:1-3</a:t>
            </a:r>
            <a:endParaRPr lang="en-US" sz="2800" dirty="0" smtClean="0">
              <a:solidFill>
                <a:schemeClr val="bg1"/>
              </a:solidFill>
              <a:effectLst>
                <a:outerShdw blurRad="38100" dist="38100" dir="2700000" algn="tl">
                  <a:srgbClr val="000000">
                    <a:alpha val="43137"/>
                  </a:srgbClr>
                </a:outerShdw>
              </a:effectLst>
            </a:endParaRPr>
          </a:p>
        </p:txBody>
      </p:sp>
      <p:pic>
        <p:nvPicPr>
          <p:cNvPr id="10" name="Picture 2" descr="flood4"/>
          <p:cNvPicPr>
            <a:picLocks noChangeAspect="1" noChangeArrowheads="1"/>
          </p:cNvPicPr>
          <p:nvPr/>
        </p:nvPicPr>
        <p:blipFill>
          <a:blip r:embed="rId4" cstate="print"/>
          <a:srcRect/>
          <a:stretch>
            <a:fillRect/>
          </a:stretch>
        </p:blipFill>
        <p:spPr bwMode="auto">
          <a:xfrm>
            <a:off x="2555776" y="3068960"/>
            <a:ext cx="3714750" cy="1695451"/>
          </a:xfrm>
          <a:prstGeom prst="rect">
            <a:avLst/>
          </a:prstGeom>
          <a:noFill/>
        </p:spPr>
      </p:pic>
      <p:sp>
        <p:nvSpPr>
          <p:cNvPr id="9"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FONTE DO DILÚVIO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11" name="Text Placeholder 10"/>
          <p:cNvSpPr txBox="1">
            <a:spLocks/>
          </p:cNvSpPr>
          <p:nvPr/>
        </p:nvSpPr>
        <p:spPr>
          <a:xfrm>
            <a:off x="683568" y="1124744"/>
            <a:ext cx="7774632" cy="792088"/>
          </a:xfrm>
          <a:prstGeom prst="rect">
            <a:avLst/>
          </a:prstGeom>
        </p:spPr>
        <p:txBody>
          <a:bodyPr/>
          <a:lstStyle/>
          <a:p>
            <a:pPr marL="342900" indent="-342900" algn="ctr">
              <a:spcBef>
                <a:spcPct val="20000"/>
              </a:spcBef>
              <a:defRPr/>
            </a:pPr>
            <a:r>
              <a:rPr lang="pt-BR" sz="3200" dirty="0" smtClean="0">
                <a:solidFill>
                  <a:schemeClr val="bg1"/>
                </a:solidFill>
                <a:effectLst>
                  <a:outerShdw blurRad="38100" dist="38100" dir="2700000" algn="tl">
                    <a:srgbClr val="000000">
                      <a:alpha val="43137"/>
                    </a:srgbClr>
                  </a:outerShdw>
                </a:effectLst>
                <a:latin typeface="Arial Black" pitchFamily="34" charset="0"/>
              </a:rPr>
              <a:t>As Fontes do Grande Abismo.</a:t>
            </a:r>
            <a:endParaRPr lang="en-US" sz="3200" dirty="0" smtClean="0">
              <a:solidFill>
                <a:schemeClr val="bg1"/>
              </a:solidFill>
              <a:effectLst>
                <a:outerShdw blurRad="38100" dist="38100" dir="2700000" algn="tl">
                  <a:srgbClr val="000000">
                    <a:alpha val="43137"/>
                  </a:srgbClr>
                </a:outerShdw>
              </a:effectLst>
              <a:latin typeface="Arial Black" pitchFamily="34" charset="0"/>
            </a:endParaRPr>
          </a:p>
          <a:p>
            <a:pPr marL="342900" lvl="0" indent="-342900" algn="ctr">
              <a:spcBef>
                <a:spcPct val="20000"/>
              </a:spcBef>
              <a:defRPr/>
            </a:pP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n-ea"/>
              <a:cs typeface="+mn-cs"/>
            </a:endParaRPr>
          </a:p>
        </p:txBody>
      </p:sp>
      <p:sp>
        <p:nvSpPr>
          <p:cNvPr id="12" name="Content Placeholder 4"/>
          <p:cNvSpPr txBox="1">
            <a:spLocks/>
          </p:cNvSpPr>
          <p:nvPr/>
        </p:nvSpPr>
        <p:spPr bwMode="auto">
          <a:xfrm>
            <a:off x="143362" y="1988840"/>
            <a:ext cx="8496944"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fontAlgn="base">
              <a:spcBef>
                <a:spcPct val="20000"/>
              </a:spcBef>
              <a:spcAft>
                <a:spcPct val="0"/>
              </a:spcAft>
              <a:defRPr/>
            </a:pPr>
            <a:r>
              <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As águas subterrâneas </a:t>
            </a:r>
            <a:r>
              <a:rPr lang="pt-BR" sz="2800" b="1" kern="0" dirty="0" smtClean="0">
                <a:solidFill>
                  <a:schemeClr val="bg1"/>
                </a:solidFill>
                <a:effectLst>
                  <a:outerShdw blurRad="38100" dist="38100" dir="2700000" algn="tl">
                    <a:srgbClr val="000000">
                      <a:alpha val="43137"/>
                    </a:srgbClr>
                  </a:outerShdw>
                </a:effectLst>
              </a:rPr>
              <a:t>entraram em </a:t>
            </a:r>
            <a:r>
              <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erupção e vapor irrompeu trazendo o dilúvio:</a:t>
            </a:r>
            <a:endPar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Content Placeholder 4"/>
          <p:cNvSpPr>
            <a:spLocks noGrp="1"/>
          </p:cNvSpPr>
          <p:nvPr>
            <p:ph idx="1"/>
          </p:nvPr>
        </p:nvSpPr>
        <p:spPr>
          <a:xfrm>
            <a:off x="0" y="5157192"/>
            <a:ext cx="8496944" cy="1224136"/>
          </a:xfrm>
        </p:spPr>
        <p:txBody>
          <a:bodyPr/>
          <a:lstStyle/>
          <a:p>
            <a:pPr algn="ctr">
              <a:buNone/>
            </a:pPr>
            <a:r>
              <a:rPr lang="pt-BR" sz="2800" dirty="0" smtClean="0">
                <a:solidFill>
                  <a:schemeClr val="bg1"/>
                </a:solidFill>
                <a:effectLst>
                  <a:outerShdw blurRad="38100" dist="38100" dir="2700000" algn="tl">
                    <a:srgbClr val="000000">
                      <a:alpha val="43137"/>
                    </a:srgbClr>
                  </a:outerShdw>
                </a:effectLst>
              </a:rPr>
              <a:t>Quando a água começou a diminuir, as montanhas levantaram e os vales desceram.</a:t>
            </a:r>
            <a:endParaRPr lang="en-US" sz="2800" dirty="0" smtClean="0">
              <a:solidFill>
                <a:schemeClr val="bg1"/>
              </a:solidFill>
              <a:effectLst>
                <a:outerShdw blurRad="38100" dist="38100" dir="2700000" algn="tl">
                  <a:srgbClr val="000000">
                    <a:alpha val="43137"/>
                  </a:srgbClr>
                </a:outerShdw>
              </a:effectLst>
            </a:endParaRPr>
          </a:p>
        </p:txBody>
      </p:sp>
      <p:pic>
        <p:nvPicPr>
          <p:cNvPr id="9" name="Picture 2" descr="flood5"/>
          <p:cNvPicPr>
            <a:picLocks noChangeAspect="1" noChangeArrowheads="1"/>
          </p:cNvPicPr>
          <p:nvPr/>
        </p:nvPicPr>
        <p:blipFill>
          <a:blip r:embed="rId4" cstate="print"/>
          <a:srcRect/>
          <a:stretch>
            <a:fillRect/>
          </a:stretch>
        </p:blipFill>
        <p:spPr bwMode="auto">
          <a:xfrm>
            <a:off x="2627784" y="3068960"/>
            <a:ext cx="3714750" cy="1724025"/>
          </a:xfrm>
          <a:prstGeom prst="rect">
            <a:avLst/>
          </a:prstGeom>
          <a:noFill/>
        </p:spPr>
      </p:pic>
      <p:sp>
        <p:nvSpPr>
          <p:cNvPr id="10"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FONTE DO DILÚVIO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11" name="Text Placeholder 10"/>
          <p:cNvSpPr txBox="1">
            <a:spLocks/>
          </p:cNvSpPr>
          <p:nvPr/>
        </p:nvSpPr>
        <p:spPr>
          <a:xfrm>
            <a:off x="683568" y="1124744"/>
            <a:ext cx="7774632" cy="792088"/>
          </a:xfrm>
          <a:prstGeom prst="rect">
            <a:avLst/>
          </a:prstGeom>
        </p:spPr>
        <p:txBody>
          <a:bodyPr/>
          <a:lstStyle/>
          <a:p>
            <a:pPr marL="342900" indent="-342900" algn="ctr">
              <a:spcBef>
                <a:spcPct val="20000"/>
              </a:spcBef>
              <a:defRPr/>
            </a:pPr>
            <a:r>
              <a:rPr lang="pt-BR" sz="3200" dirty="0" smtClean="0">
                <a:solidFill>
                  <a:schemeClr val="bg1"/>
                </a:solidFill>
                <a:effectLst>
                  <a:outerShdw blurRad="38100" dist="38100" dir="2700000" algn="tl">
                    <a:srgbClr val="000000">
                      <a:alpha val="43137"/>
                    </a:srgbClr>
                  </a:outerShdw>
                </a:effectLst>
                <a:latin typeface="Arial Black" pitchFamily="34" charset="0"/>
              </a:rPr>
              <a:t>As Fontes do Grande Abismo.</a:t>
            </a:r>
            <a:endParaRPr lang="en-US" sz="3200" dirty="0" smtClean="0">
              <a:solidFill>
                <a:schemeClr val="bg1"/>
              </a:solidFill>
              <a:effectLst>
                <a:outerShdw blurRad="38100" dist="38100" dir="2700000" algn="tl">
                  <a:srgbClr val="000000">
                    <a:alpha val="43137"/>
                  </a:srgbClr>
                </a:outerShdw>
              </a:effectLst>
              <a:latin typeface="Arial Black" pitchFamily="34" charset="0"/>
            </a:endParaRPr>
          </a:p>
          <a:p>
            <a:pPr marL="342900" lvl="0" indent="-342900" algn="ctr">
              <a:spcBef>
                <a:spcPct val="20000"/>
              </a:spcBef>
              <a:defRPr/>
            </a:pP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n-ea"/>
              <a:cs typeface="+mn-cs"/>
            </a:endParaRPr>
          </a:p>
        </p:txBody>
      </p:sp>
      <p:sp>
        <p:nvSpPr>
          <p:cNvPr id="12" name="Content Placeholder 4"/>
          <p:cNvSpPr txBox="1">
            <a:spLocks/>
          </p:cNvSpPr>
          <p:nvPr/>
        </p:nvSpPr>
        <p:spPr bwMode="auto">
          <a:xfrm>
            <a:off x="143362" y="1988840"/>
            <a:ext cx="8496944"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fontAlgn="base">
              <a:spcBef>
                <a:spcPct val="20000"/>
              </a:spcBef>
              <a:spcAft>
                <a:spcPct val="0"/>
              </a:spcAft>
              <a:defRPr/>
            </a:pPr>
            <a:r>
              <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As águas subterrâneas </a:t>
            </a:r>
            <a:r>
              <a:rPr lang="pt-BR" sz="2800" b="1" kern="0" dirty="0" smtClean="0">
                <a:solidFill>
                  <a:schemeClr val="bg1"/>
                </a:solidFill>
                <a:effectLst>
                  <a:outerShdw blurRad="38100" dist="38100" dir="2700000" algn="tl">
                    <a:srgbClr val="000000">
                      <a:alpha val="43137"/>
                    </a:srgbClr>
                  </a:outerShdw>
                </a:effectLst>
              </a:rPr>
              <a:t>entraram em </a:t>
            </a:r>
            <a:r>
              <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erupção e vapor irrompeu trazendo o dilúvio:</a:t>
            </a:r>
            <a:endPar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pt-BR"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dissolv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Content Placeholder 4"/>
          <p:cNvSpPr>
            <a:spLocks noGrp="1"/>
          </p:cNvSpPr>
          <p:nvPr>
            <p:ph idx="1"/>
          </p:nvPr>
        </p:nvSpPr>
        <p:spPr>
          <a:xfrm>
            <a:off x="-36512" y="2348880"/>
            <a:ext cx="4536504" cy="1224136"/>
          </a:xfrm>
        </p:spPr>
        <p:txBody>
          <a:bodyPr/>
          <a:lstStyle/>
          <a:p>
            <a:pPr algn="ctr">
              <a:buNone/>
            </a:pPr>
            <a:r>
              <a:rPr lang="en-US" sz="2800" dirty="0" smtClean="0">
                <a:solidFill>
                  <a:schemeClr val="bg1"/>
                </a:solidFill>
                <a:effectLst>
                  <a:outerShdw blurRad="38100" dist="38100" dir="2700000" algn="tl">
                    <a:srgbClr val="000000">
                      <a:alpha val="43137"/>
                    </a:srgbClr>
                  </a:outerShdw>
                </a:effectLst>
              </a:rPr>
              <a:t>	</a:t>
            </a:r>
            <a:r>
              <a:rPr lang="pt-BR" sz="2800" dirty="0" smtClean="0">
                <a:solidFill>
                  <a:schemeClr val="bg1"/>
                </a:solidFill>
                <a:effectLst>
                  <a:outerShdw blurRad="38100" dist="38100" dir="2700000" algn="tl">
                    <a:srgbClr val="000000">
                      <a:alpha val="43137"/>
                    </a:srgbClr>
                  </a:outerShdw>
                </a:effectLst>
              </a:rPr>
              <a:t>Provavelmente não havia umidade suficiente no ar para que pudesse ter chovido por 40 dias e 40 noites. De onde veio a chuva então?</a:t>
            </a:r>
          </a:p>
        </p:txBody>
      </p:sp>
      <p:sp>
        <p:nvSpPr>
          <p:cNvPr id="7" name="Text Placeholder 10"/>
          <p:cNvSpPr txBox="1">
            <a:spLocks/>
          </p:cNvSpPr>
          <p:nvPr/>
        </p:nvSpPr>
        <p:spPr>
          <a:xfrm>
            <a:off x="683568" y="1124744"/>
            <a:ext cx="7774632" cy="792088"/>
          </a:xfrm>
          <a:prstGeom prst="rect">
            <a:avLst/>
          </a:prstGeom>
        </p:spPr>
        <p:txBody>
          <a:bodyPr/>
          <a:lstStyle/>
          <a:p>
            <a:pPr marL="342900" lvl="0" indent="-342900" algn="ctr">
              <a:spcBef>
                <a:spcPct val="20000"/>
              </a:spcBef>
              <a:defRPr/>
            </a:pPr>
            <a:r>
              <a:rPr lang="en-US" sz="3200" dirty="0" smtClean="0">
                <a:solidFill>
                  <a:schemeClr val="bg1"/>
                </a:solidFill>
                <a:effectLst>
                  <a:outerShdw blurRad="38100" dist="38100" dir="2700000" algn="tl">
                    <a:srgbClr val="000000">
                      <a:alpha val="43137"/>
                    </a:srgbClr>
                  </a:outerShdw>
                </a:effectLst>
                <a:latin typeface="Arial Black" pitchFamily="34" charset="0"/>
              </a:rPr>
              <a:t>As </a:t>
            </a:r>
            <a:r>
              <a:rPr lang="en-US" sz="3200" dirty="0" err="1" smtClean="0">
                <a:solidFill>
                  <a:schemeClr val="bg1"/>
                </a:solidFill>
                <a:effectLst>
                  <a:outerShdw blurRad="38100" dist="38100" dir="2700000" algn="tl">
                    <a:srgbClr val="000000">
                      <a:alpha val="43137"/>
                    </a:srgbClr>
                  </a:outerShdw>
                </a:effectLst>
                <a:latin typeface="Arial Black" pitchFamily="34" charset="0"/>
              </a:rPr>
              <a:t>Janelas</a:t>
            </a:r>
            <a:r>
              <a:rPr lang="en-US" sz="3200" dirty="0" smtClean="0">
                <a:solidFill>
                  <a:schemeClr val="bg1"/>
                </a:solidFill>
                <a:effectLst>
                  <a:outerShdw blurRad="38100" dist="38100" dir="2700000" algn="tl">
                    <a:srgbClr val="000000">
                      <a:alpha val="43137"/>
                    </a:srgbClr>
                  </a:outerShdw>
                </a:effectLst>
                <a:latin typeface="Arial Black" pitchFamily="34" charset="0"/>
              </a:rPr>
              <a:t> dos </a:t>
            </a:r>
            <a:r>
              <a:rPr lang="en-US" sz="3200" dirty="0" err="1" smtClean="0">
                <a:solidFill>
                  <a:schemeClr val="bg1"/>
                </a:solidFill>
                <a:effectLst>
                  <a:outerShdw blurRad="38100" dist="38100" dir="2700000" algn="tl">
                    <a:srgbClr val="000000">
                      <a:alpha val="43137"/>
                    </a:srgbClr>
                  </a:outerShdw>
                </a:effectLst>
                <a:latin typeface="Arial Black" pitchFamily="34" charset="0"/>
              </a:rPr>
              <a:t>Céus</a:t>
            </a:r>
            <a:r>
              <a:rPr lang="en-US" sz="3200" dirty="0" smtClean="0">
                <a:solidFill>
                  <a:schemeClr val="bg1"/>
                </a:solidFill>
                <a:effectLst>
                  <a:outerShdw blurRad="38100" dist="38100" dir="2700000" algn="tl">
                    <a:srgbClr val="000000">
                      <a:alpha val="43137"/>
                    </a:srgbClr>
                  </a:outerShdw>
                </a:effectLst>
                <a:latin typeface="Arial Black" pitchFamily="34" charset="0"/>
              </a:rPr>
              <a:t>.</a:t>
            </a:r>
          </a:p>
        </p:txBody>
      </p:sp>
      <p:pic>
        <p:nvPicPr>
          <p:cNvPr id="10" name="Picture 2" descr="http://www.answersingenesis.org/images2/rain.jpg"/>
          <p:cNvPicPr>
            <a:picLocks noChangeAspect="1" noChangeArrowheads="1"/>
          </p:cNvPicPr>
          <p:nvPr/>
        </p:nvPicPr>
        <p:blipFill>
          <a:blip r:embed="rId4" cstate="print"/>
          <a:srcRect/>
          <a:stretch>
            <a:fillRect/>
          </a:stretch>
        </p:blipFill>
        <p:spPr bwMode="auto">
          <a:xfrm>
            <a:off x="4788024" y="2564903"/>
            <a:ext cx="3816424" cy="2747827"/>
          </a:xfrm>
          <a:prstGeom prst="rect">
            <a:avLst/>
          </a:prstGeom>
          <a:noFill/>
        </p:spPr>
      </p:pic>
      <p:sp>
        <p:nvSpPr>
          <p:cNvPr id="9"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FONTE DO DILÚVIO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Content Placeholder 4"/>
          <p:cNvSpPr>
            <a:spLocks noGrp="1"/>
          </p:cNvSpPr>
          <p:nvPr>
            <p:ph idx="1"/>
          </p:nvPr>
        </p:nvSpPr>
        <p:spPr>
          <a:xfrm>
            <a:off x="143362" y="1988840"/>
            <a:ext cx="8496944" cy="1224136"/>
          </a:xfrm>
        </p:spPr>
        <p:txBody>
          <a:bodyPr/>
          <a:lstStyle/>
          <a:p>
            <a:pPr algn="ctr">
              <a:buNone/>
            </a:pPr>
            <a:r>
              <a:rPr lang="en-US" sz="2800" dirty="0" err="1" smtClean="0">
                <a:solidFill>
                  <a:schemeClr val="bg1"/>
                </a:solidFill>
                <a:effectLst>
                  <a:outerShdw blurRad="38100" dist="38100" dir="2700000" algn="tl">
                    <a:srgbClr val="000000">
                      <a:alpha val="43137"/>
                    </a:srgbClr>
                  </a:outerShdw>
                </a:effectLst>
              </a:rPr>
              <a:t>Existem</a:t>
            </a:r>
            <a:r>
              <a:rPr lang="en-US" sz="2800" dirty="0" smtClean="0">
                <a:solidFill>
                  <a:schemeClr val="bg1"/>
                </a:solidFill>
                <a:effectLst>
                  <a:outerShdw blurRad="38100" dist="38100" dir="2700000" algn="tl">
                    <a:srgbClr val="000000">
                      <a:alpha val="43137"/>
                    </a:srgbClr>
                  </a:outerShdw>
                </a:effectLst>
              </a:rPr>
              <a:t> </a:t>
            </a:r>
            <a:r>
              <a:rPr lang="en-US" sz="2800" dirty="0" err="1" smtClean="0">
                <a:solidFill>
                  <a:schemeClr val="bg1"/>
                </a:solidFill>
                <a:effectLst>
                  <a:outerShdw blurRad="38100" dist="38100" dir="2700000" algn="tl">
                    <a:srgbClr val="000000">
                      <a:alpha val="43137"/>
                    </a:srgbClr>
                  </a:outerShdw>
                </a:effectLst>
              </a:rPr>
              <a:t>duas</a:t>
            </a:r>
            <a:r>
              <a:rPr lang="en-US" sz="2800" dirty="0" smtClean="0">
                <a:solidFill>
                  <a:schemeClr val="bg1"/>
                </a:solidFill>
                <a:effectLst>
                  <a:outerShdw blurRad="38100" dist="38100" dir="2700000" algn="tl">
                    <a:srgbClr val="000000">
                      <a:alpha val="43137"/>
                    </a:srgbClr>
                  </a:outerShdw>
                </a:effectLst>
              </a:rPr>
              <a:t> </a:t>
            </a:r>
            <a:r>
              <a:rPr lang="en-US" sz="2800" dirty="0" err="1" smtClean="0">
                <a:solidFill>
                  <a:schemeClr val="bg1"/>
                </a:solidFill>
                <a:effectLst>
                  <a:outerShdw blurRad="38100" dist="38100" dir="2700000" algn="tl">
                    <a:srgbClr val="000000">
                      <a:alpha val="43137"/>
                    </a:srgbClr>
                  </a:outerShdw>
                </a:effectLst>
              </a:rPr>
              <a:t>teorias</a:t>
            </a:r>
            <a:r>
              <a:rPr lang="en-US" sz="2800" dirty="0" smtClean="0">
                <a:solidFill>
                  <a:schemeClr val="bg1"/>
                </a:solidFill>
                <a:effectLst>
                  <a:outerShdw blurRad="38100" dist="38100" dir="2700000" algn="tl">
                    <a:srgbClr val="000000">
                      <a:alpha val="43137"/>
                    </a:srgbClr>
                  </a:outerShdw>
                </a:effectLst>
              </a:rPr>
              <a:t> </a:t>
            </a:r>
            <a:r>
              <a:rPr lang="en-US" sz="2800" dirty="0" err="1" smtClean="0">
                <a:solidFill>
                  <a:schemeClr val="bg1"/>
                </a:solidFill>
                <a:effectLst>
                  <a:outerShdw blurRad="38100" dist="38100" dir="2700000" algn="tl">
                    <a:srgbClr val="000000">
                      <a:alpha val="43137"/>
                    </a:srgbClr>
                  </a:outerShdw>
                </a:effectLst>
              </a:rPr>
              <a:t>básicas</a:t>
            </a:r>
            <a:r>
              <a:rPr lang="en-US" sz="2800" dirty="0" smtClean="0">
                <a:solidFill>
                  <a:schemeClr val="bg1"/>
                </a:solidFill>
                <a:effectLst>
                  <a:outerShdw blurRad="38100" dist="38100" dir="2700000" algn="tl">
                    <a:srgbClr val="000000">
                      <a:alpha val="43137"/>
                    </a:srgbClr>
                  </a:outerShdw>
                </a:effectLst>
              </a:rPr>
              <a:t>:</a:t>
            </a:r>
          </a:p>
        </p:txBody>
      </p:sp>
      <p:grpSp>
        <p:nvGrpSpPr>
          <p:cNvPr id="9" name="Group 4"/>
          <p:cNvGrpSpPr>
            <a:grpSpLocks/>
          </p:cNvGrpSpPr>
          <p:nvPr/>
        </p:nvGrpSpPr>
        <p:grpSpPr bwMode="auto">
          <a:xfrm>
            <a:off x="6733871" y="4750121"/>
            <a:ext cx="1942585" cy="1874788"/>
            <a:chOff x="3771" y="2359"/>
            <a:chExt cx="1617" cy="1617"/>
          </a:xfrm>
        </p:grpSpPr>
        <p:grpSp>
          <p:nvGrpSpPr>
            <p:cNvPr id="11" name="Group 5"/>
            <p:cNvGrpSpPr>
              <a:grpSpLocks/>
            </p:cNvGrpSpPr>
            <p:nvPr/>
          </p:nvGrpSpPr>
          <p:grpSpPr bwMode="auto">
            <a:xfrm>
              <a:off x="3771" y="2359"/>
              <a:ext cx="1617" cy="1617"/>
              <a:chOff x="3771" y="2359"/>
              <a:chExt cx="1617" cy="1617"/>
            </a:xfrm>
          </p:grpSpPr>
          <p:pic>
            <p:nvPicPr>
              <p:cNvPr id="13" name="Picture 6"/>
              <p:cNvPicPr>
                <a:picLocks noChangeAspect="1" noChangeArrowheads="1"/>
              </p:cNvPicPr>
              <p:nvPr/>
            </p:nvPicPr>
            <p:blipFill>
              <a:blip r:embed="rId4" cstate="print"/>
              <a:srcRect/>
              <a:stretch>
                <a:fillRect/>
              </a:stretch>
            </p:blipFill>
            <p:spPr bwMode="auto">
              <a:xfrm>
                <a:off x="3771" y="2359"/>
                <a:ext cx="1617" cy="1617"/>
              </a:xfrm>
              <a:prstGeom prst="rect">
                <a:avLst/>
              </a:prstGeom>
              <a:noFill/>
              <a:ln w="9525">
                <a:noFill/>
                <a:miter lim="800000"/>
                <a:headEnd/>
                <a:tailEnd/>
              </a:ln>
              <a:effectLst/>
            </p:spPr>
          </p:pic>
          <p:pic>
            <p:nvPicPr>
              <p:cNvPr id="14" name="Picture 7"/>
              <p:cNvPicPr>
                <a:picLocks noChangeAspect="1" noChangeArrowheads="1"/>
              </p:cNvPicPr>
              <p:nvPr/>
            </p:nvPicPr>
            <p:blipFill>
              <a:blip r:embed="rId5" cstate="print"/>
              <a:srcRect/>
              <a:stretch>
                <a:fillRect/>
              </a:stretch>
            </p:blipFill>
            <p:spPr bwMode="auto">
              <a:xfrm>
                <a:off x="3901" y="2461"/>
                <a:ext cx="1371" cy="1371"/>
              </a:xfrm>
              <a:prstGeom prst="rect">
                <a:avLst/>
              </a:prstGeom>
              <a:noFill/>
              <a:ln w="9525">
                <a:noFill/>
                <a:miter lim="800000"/>
                <a:headEnd/>
                <a:tailEnd/>
              </a:ln>
              <a:effectLst/>
            </p:spPr>
          </p:pic>
        </p:grpSp>
        <p:pic>
          <p:nvPicPr>
            <p:cNvPr id="12" name="Picture 8" descr="miss5.gif">
              <a:hlinkClick r:id="rId6"/>
            </p:cNvPr>
            <p:cNvPicPr>
              <a:picLocks noChangeAspect="1" noChangeArrowheads="1" noCrop="1"/>
            </p:cNvPicPr>
            <p:nvPr/>
          </p:nvPicPr>
          <p:blipFill>
            <a:blip r:embed="rId7" cstate="print"/>
            <a:srcRect/>
            <a:stretch>
              <a:fillRect/>
            </a:stretch>
          </p:blipFill>
          <p:spPr bwMode="auto">
            <a:xfrm>
              <a:off x="3892" y="2456"/>
              <a:ext cx="1364" cy="1364"/>
            </a:xfrm>
            <a:prstGeom prst="rect">
              <a:avLst/>
            </a:prstGeom>
            <a:noFill/>
          </p:spPr>
        </p:pic>
      </p:grpSp>
      <p:pic>
        <p:nvPicPr>
          <p:cNvPr id="15" name="Picture 4" descr="http://www.kngdm-art.com/377_500_csupload_3984398.jpg?u=37756102"/>
          <p:cNvPicPr>
            <a:picLocks noChangeAspect="1" noChangeArrowheads="1"/>
          </p:cNvPicPr>
          <p:nvPr/>
        </p:nvPicPr>
        <p:blipFill>
          <a:blip r:embed="rId8" cstate="print"/>
          <a:srcRect/>
          <a:stretch>
            <a:fillRect/>
          </a:stretch>
        </p:blipFill>
        <p:spPr bwMode="auto">
          <a:xfrm>
            <a:off x="6686840" y="2708920"/>
            <a:ext cx="1944216" cy="1882533"/>
          </a:xfrm>
          <a:prstGeom prst="rect">
            <a:avLst/>
          </a:prstGeom>
          <a:noFill/>
        </p:spPr>
      </p:pic>
      <p:sp>
        <p:nvSpPr>
          <p:cNvPr id="16" name="Content Placeholder 4"/>
          <p:cNvSpPr txBox="1">
            <a:spLocks/>
          </p:cNvSpPr>
          <p:nvPr/>
        </p:nvSpPr>
        <p:spPr bwMode="auto">
          <a:xfrm>
            <a:off x="251520" y="2708920"/>
            <a:ext cx="6048672"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lvl="0" indent="-514350" fontAlgn="base">
              <a:spcBef>
                <a:spcPct val="20000"/>
              </a:spcBef>
              <a:spcAft>
                <a:spcPct val="0"/>
              </a:spcAft>
              <a:buFont typeface="+mj-lt"/>
              <a:buAutoNum type="arabicPeriod"/>
              <a:defRPr/>
            </a:pPr>
            <a:r>
              <a:rPr lang="pt-BR" sz="2800" b="1" kern="0" dirty="0" smtClean="0">
                <a:solidFill>
                  <a:schemeClr val="bg1"/>
                </a:solidFill>
                <a:effectLst>
                  <a:outerShdw blurRad="38100" dist="38100" dir="2700000" algn="tl">
                    <a:srgbClr val="000000">
                      <a:alpha val="43137"/>
                    </a:srgbClr>
                  </a:outerShdw>
                </a:effectLst>
              </a:rPr>
              <a:t>Como já mencionado da água rompendo a partir das fontes do abismo.</a:t>
            </a:r>
          </a:p>
          <a:p>
            <a:pPr marL="514350" lvl="0" indent="-514350" fontAlgn="base">
              <a:spcBef>
                <a:spcPct val="20000"/>
              </a:spcBef>
              <a:spcAft>
                <a:spcPct val="0"/>
              </a:spcAft>
              <a:buFont typeface="+mj-lt"/>
              <a:buAutoNum type="arabicPeriod"/>
              <a:defRPr/>
            </a:pPr>
            <a:endParaRPr lang="pt-BR" sz="2800" b="1" kern="0" dirty="0" smtClean="0">
              <a:solidFill>
                <a:schemeClr val="bg1"/>
              </a:solidFill>
              <a:effectLst>
                <a:outerShdw blurRad="38100" dist="38100" dir="2700000" algn="tl">
                  <a:srgbClr val="000000">
                    <a:alpha val="43137"/>
                  </a:srgbClr>
                </a:outerShdw>
              </a:effectLst>
            </a:endParaRPr>
          </a:p>
          <a:p>
            <a:pPr marL="514350" lvl="0" indent="-514350" fontAlgn="base">
              <a:spcBef>
                <a:spcPct val="20000"/>
              </a:spcBef>
              <a:spcAft>
                <a:spcPct val="0"/>
              </a:spcAft>
              <a:buFont typeface="+mj-lt"/>
              <a:buAutoNum type="arabicPeriod"/>
              <a:defRPr/>
            </a:pPr>
            <a:endParaRPr lang="pt-BR" sz="2800" b="1" kern="0" dirty="0" smtClean="0">
              <a:solidFill>
                <a:schemeClr val="bg1"/>
              </a:solidFill>
              <a:effectLst>
                <a:outerShdw blurRad="38100" dist="38100" dir="2700000" algn="tl">
                  <a:srgbClr val="000000">
                    <a:alpha val="43137"/>
                  </a:srgbClr>
                </a:outerShdw>
              </a:effectLst>
            </a:endParaRPr>
          </a:p>
          <a:p>
            <a:pPr marL="514350" lvl="0" indent="-514350" fontAlgn="base">
              <a:spcBef>
                <a:spcPct val="20000"/>
              </a:spcBef>
              <a:spcAft>
                <a:spcPct val="0"/>
              </a:spcAft>
              <a:buFont typeface="+mj-lt"/>
              <a:buAutoNum type="arabicPeriod"/>
              <a:defRPr/>
            </a:pPr>
            <a:r>
              <a:rPr lang="pt-BR" sz="2800" b="1" kern="0" dirty="0" smtClean="0">
                <a:solidFill>
                  <a:schemeClr val="bg1"/>
                </a:solidFill>
                <a:effectLst>
                  <a:outerShdw blurRad="38100" dist="38100" dir="2700000" algn="tl">
                    <a:srgbClr val="000000">
                      <a:alpha val="43137"/>
                    </a:srgbClr>
                  </a:outerShdw>
                </a:effectLst>
              </a:rPr>
              <a:t>O colapso da cúpula de água ao redor da Terra.</a:t>
            </a:r>
            <a:endParaRPr kumimoji="0" 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17"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FONTE DO DILÚVIO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18" name="Text Placeholder 10"/>
          <p:cNvSpPr txBox="1">
            <a:spLocks/>
          </p:cNvSpPr>
          <p:nvPr/>
        </p:nvSpPr>
        <p:spPr>
          <a:xfrm>
            <a:off x="683568" y="1124744"/>
            <a:ext cx="7774632" cy="792088"/>
          </a:xfrm>
          <a:prstGeom prst="rect">
            <a:avLst/>
          </a:prstGeom>
        </p:spPr>
        <p:txBody>
          <a:bodyPr/>
          <a:lstStyle/>
          <a:p>
            <a:pPr marL="342900" lvl="0" indent="-342900" algn="ctr">
              <a:spcBef>
                <a:spcPct val="20000"/>
              </a:spcBef>
              <a:defRPr/>
            </a:pPr>
            <a:r>
              <a:rPr lang="en-US" sz="3200" dirty="0" smtClean="0">
                <a:solidFill>
                  <a:schemeClr val="bg1"/>
                </a:solidFill>
                <a:effectLst>
                  <a:outerShdw blurRad="38100" dist="38100" dir="2700000" algn="tl">
                    <a:srgbClr val="000000">
                      <a:alpha val="43137"/>
                    </a:srgbClr>
                  </a:outerShdw>
                </a:effectLst>
                <a:latin typeface="Arial Black" pitchFamily="34" charset="0"/>
              </a:rPr>
              <a:t>As </a:t>
            </a:r>
            <a:r>
              <a:rPr lang="en-US" sz="3200" dirty="0" err="1" smtClean="0">
                <a:solidFill>
                  <a:schemeClr val="bg1"/>
                </a:solidFill>
                <a:effectLst>
                  <a:outerShdw blurRad="38100" dist="38100" dir="2700000" algn="tl">
                    <a:srgbClr val="000000">
                      <a:alpha val="43137"/>
                    </a:srgbClr>
                  </a:outerShdw>
                </a:effectLst>
                <a:latin typeface="Arial Black" pitchFamily="34" charset="0"/>
              </a:rPr>
              <a:t>Janelas</a:t>
            </a:r>
            <a:r>
              <a:rPr lang="en-US" sz="3200" dirty="0" smtClean="0">
                <a:solidFill>
                  <a:schemeClr val="bg1"/>
                </a:solidFill>
                <a:effectLst>
                  <a:outerShdw blurRad="38100" dist="38100" dir="2700000" algn="tl">
                    <a:srgbClr val="000000">
                      <a:alpha val="43137"/>
                    </a:srgbClr>
                  </a:outerShdw>
                </a:effectLst>
                <a:latin typeface="Arial Black" pitchFamily="34" charset="0"/>
              </a:rPr>
              <a:t> dos </a:t>
            </a:r>
            <a:r>
              <a:rPr lang="en-US" sz="3200" dirty="0" err="1" smtClean="0">
                <a:solidFill>
                  <a:schemeClr val="bg1"/>
                </a:solidFill>
                <a:effectLst>
                  <a:outerShdw blurRad="38100" dist="38100" dir="2700000" algn="tl">
                    <a:srgbClr val="000000">
                      <a:alpha val="43137"/>
                    </a:srgbClr>
                  </a:outerShdw>
                </a:effectLst>
                <a:latin typeface="Arial Black" pitchFamily="34" charset="0"/>
              </a:rPr>
              <a:t>Céus</a:t>
            </a:r>
            <a:r>
              <a:rPr lang="en-US" sz="3200" dirty="0" smtClean="0">
                <a:solidFill>
                  <a:schemeClr val="bg1"/>
                </a:solidFill>
                <a:effectLst>
                  <a:outerShdw blurRad="38100" dist="38100" dir="2700000" algn="tl">
                    <a:srgbClr val="000000">
                      <a:alpha val="43137"/>
                    </a:srgbClr>
                  </a:outerShdw>
                </a:effectLst>
                <a:latin typeface="Arial Black"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dissolve">
                                      <p:cBhvr>
                                        <p:cTn id="12" dur="500"/>
                                        <p:tgtEl>
                                          <p:spTgt spid="16">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6">
                                            <p:txEl>
                                              <p:pRg st="3" end="3"/>
                                            </p:txEl>
                                          </p:spTgt>
                                        </p:tgtEl>
                                        <p:attrNameLst>
                                          <p:attrName>style.visibility</p:attrName>
                                        </p:attrNameLst>
                                      </p:cBhvr>
                                      <p:to>
                                        <p:strVal val="visible"/>
                                      </p:to>
                                    </p:set>
                                    <p:animEffect transition="in" filter="dissolve">
                                      <p:cBhvr>
                                        <p:cTn id="20" dur="500"/>
                                        <p:tgtEl>
                                          <p:spTgt spid="16">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6" grpId="0" uiExpand="1"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69315" name="Rectangle 3"/>
          <p:cNvSpPr>
            <a:spLocks noGrp="1" noChangeArrowheads="1"/>
          </p:cNvSpPr>
          <p:nvPr>
            <p:ph type="body" idx="1"/>
          </p:nvPr>
        </p:nvSpPr>
        <p:spPr>
          <a:xfrm>
            <a:off x="-252536" y="1196752"/>
            <a:ext cx="9144000" cy="1008112"/>
          </a:xfrm>
        </p:spPr>
        <p:txBody>
          <a:bodyPr/>
          <a:lstStyle/>
          <a:p>
            <a:pPr algn="ctr">
              <a:buFontTx/>
              <a:buNone/>
            </a:pPr>
            <a:r>
              <a:rPr lang="pt-BR" sz="2800" b="1" dirty="0" smtClean="0">
                <a:solidFill>
                  <a:schemeClr val="bg1"/>
                </a:solidFill>
                <a:latin typeface="Arial" pitchFamily="34" charset="0"/>
                <a:cs typeface="Arial" pitchFamily="34" charset="0"/>
              </a:rPr>
              <a:t>	HAVIA ÁGUA SUFICIENTE PARA COBRIR O MUNDO?</a:t>
            </a:r>
            <a:endParaRPr lang="en-US" sz="2800" b="1" dirty="0">
              <a:solidFill>
                <a:schemeClr val="bg1"/>
              </a:solidFill>
              <a:latin typeface="Arial" pitchFamily="34" charset="0"/>
              <a:cs typeface="Arial" pitchFamily="34" charset="0"/>
            </a:endParaRPr>
          </a:p>
        </p:txBody>
      </p:sp>
      <p:sp>
        <p:nvSpPr>
          <p:cNvPr id="3"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rgbClr val="FFFFFF"/>
                </a:solidFill>
                <a:effectLst>
                  <a:outerShdw blurRad="38100" dist="38100" dir="2700000" algn="tl">
                    <a:srgbClr val="000000">
                      <a:alpha val="43137"/>
                    </a:srgbClr>
                  </a:outerShdw>
                </a:effectLst>
                <a:latin typeface="Arial Black" pitchFamily="34" charset="0"/>
              </a:rPr>
              <a:t>FONTE DO DILÚVIO</a:t>
            </a:r>
            <a:endParaRPr lang="en-US" sz="4800" dirty="0">
              <a:solidFill>
                <a:srgbClr val="FFFFFF"/>
              </a:solidFill>
              <a:effectLst>
                <a:outerShdw blurRad="38100" dist="38100" dir="2700000" algn="tl">
                  <a:srgbClr val="000000">
                    <a:alpha val="43137"/>
                  </a:srgbClr>
                </a:outerShdw>
              </a:effectLst>
              <a:latin typeface="Arial Black" pitchFamily="34" charset="0"/>
            </a:endParaRPr>
          </a:p>
        </p:txBody>
      </p:sp>
      <p:sp>
        <p:nvSpPr>
          <p:cNvPr id="5" name="Rectangle 3"/>
          <p:cNvSpPr txBox="1">
            <a:spLocks noChangeArrowheads="1"/>
          </p:cNvSpPr>
          <p:nvPr/>
        </p:nvSpPr>
        <p:spPr bwMode="auto">
          <a:xfrm>
            <a:off x="35496" y="2132856"/>
            <a:ext cx="8991600" cy="45365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pt-BR" sz="2800"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Em 1973, a personalidade de TV e mundialmente</a:t>
            </a:r>
            <a:br>
              <a:rPr kumimoji="0" lang="pt-BR" sz="2800"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br>
            <a:r>
              <a:rPr kumimoji="0" lang="pt-BR" sz="2800"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famoso mergulhador Jacques Cousteau disse:</a:t>
            </a:r>
            <a:br>
              <a:rPr kumimoji="0" lang="pt-BR" sz="2800"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br>
            <a:r>
              <a:rPr kumimoji="0" lang="pt-BR" sz="2800"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"Se a crosta da Terra era nivelada - com as grandes cadeias montanhosas como o Himalaia; e os abismos oceânicos, como a Fossa das Marianas igualada - nenhuma terra iria mostrar acima da superfície do mar. Terra seria coberta por uma folha uniforme de água - mais de 3.000 metros de profundidade!"</a:t>
            </a:r>
            <a:r>
              <a:rPr kumimoji="0" lang="pt-BR" sz="2000"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a:r>
            <a:br>
              <a:rPr kumimoji="0" lang="pt-BR" sz="2000"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br>
            <a:r>
              <a:rPr kumimoji="0" lang="pt-BR" sz="2000"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Cousteau, J., The Ocean World de Jacques Cousteau - Oasis In Space, Angus &amp; Robertson (UK) Ltd. Londres, Inglaterra, p.17, 1973</a:t>
            </a:r>
            <a:endParaRPr kumimoji="0" lang="en-US" sz="2000" b="1" i="0" u="none" strike="noStrike" kern="0" cap="none"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69315">
                                            <p:txEl>
                                              <p:pRg st="0" end="0"/>
                                            </p:txEl>
                                          </p:spTgt>
                                        </p:tgtEl>
                                        <p:attrNameLst>
                                          <p:attrName>style.visibility</p:attrName>
                                        </p:attrNameLst>
                                      </p:cBhvr>
                                      <p:to>
                                        <p:strVal val="visible"/>
                                      </p:to>
                                    </p:set>
                                    <p:animEffect transition="in" filter="dissolve">
                                      <p:cBhvr>
                                        <p:cTn id="7" dur="500"/>
                                        <p:tgtEl>
                                          <p:spTgt spid="269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5" grpId="0" build="p"/>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78530" name="Rectangle 2"/>
          <p:cNvSpPr>
            <a:spLocks noGrp="1" noChangeArrowheads="1"/>
          </p:cNvSpPr>
          <p:nvPr>
            <p:ph type="title"/>
          </p:nvPr>
        </p:nvSpPr>
        <p:spPr>
          <a:xfrm>
            <a:off x="395536" y="1340768"/>
            <a:ext cx="8928992" cy="4320480"/>
          </a:xfrm>
        </p:spPr>
        <p:txBody>
          <a:bodyPr/>
          <a:lstStyle/>
          <a:p>
            <a:pPr algn="l"/>
            <a:r>
              <a:rPr lang="en-US" sz="2800" b="1" dirty="0">
                <a:solidFill>
                  <a:schemeClr val="bg1"/>
                </a:solidFill>
                <a:latin typeface="Arial" pitchFamily="34" charset="0"/>
                <a:cs typeface="Arial" pitchFamily="34" charset="0"/>
              </a:rPr>
              <a:t/>
            </a:r>
            <a:br>
              <a:rPr lang="en-US" sz="2800" b="1" dirty="0">
                <a:solidFill>
                  <a:schemeClr val="bg1"/>
                </a:solidFill>
                <a:latin typeface="Arial" pitchFamily="34" charset="0"/>
                <a:cs typeface="Arial" pitchFamily="34" charset="0"/>
              </a:rPr>
            </a:br>
            <a:r>
              <a:rPr lang="en-US" sz="2800" b="1" dirty="0">
                <a:solidFill>
                  <a:schemeClr val="bg1"/>
                </a:solidFill>
                <a:latin typeface="Arial" pitchFamily="34" charset="0"/>
                <a:cs typeface="Arial" pitchFamily="34" charset="0"/>
              </a:rPr>
              <a:t/>
            </a:r>
            <a:br>
              <a:rPr lang="en-US" sz="2800" b="1" dirty="0">
                <a:solidFill>
                  <a:schemeClr val="bg1"/>
                </a:solidFill>
                <a:latin typeface="Arial" pitchFamily="34" charset="0"/>
                <a:cs typeface="Arial" pitchFamily="34" charset="0"/>
              </a:rPr>
            </a:br>
            <a:r>
              <a:rPr lang="pt-BR" sz="2800" b="1" dirty="0" smtClean="0">
                <a:solidFill>
                  <a:schemeClr val="bg1"/>
                </a:solidFill>
                <a:latin typeface="Arial" pitchFamily="34" charset="0"/>
                <a:cs typeface="Arial" pitchFamily="34" charset="0"/>
              </a:rPr>
              <a:t>Assumindo que as montanhas se levantaram e trincheiras profundas do oceano se aprofundaram (como sugerido por Sal. 104) perto do fim do dilúvio (Gên. 8), os 3.000                                   metros de água 						   seriam mais do                                      que suficiente.</a:t>
            </a:r>
            <a:endParaRPr lang="en-US" sz="2800" b="1" dirty="0">
              <a:solidFill>
                <a:schemeClr val="bg1"/>
              </a:solidFill>
              <a:latin typeface="Arial" pitchFamily="34" charset="0"/>
              <a:cs typeface="Arial" pitchFamily="34" charset="0"/>
            </a:endParaRPr>
          </a:p>
        </p:txBody>
      </p:sp>
      <p:sp>
        <p:nvSpPr>
          <p:cNvPr id="278531" name="Text Box 3"/>
          <p:cNvSpPr txBox="1">
            <a:spLocks noChangeArrowheads="1"/>
          </p:cNvSpPr>
          <p:nvPr/>
        </p:nvSpPr>
        <p:spPr bwMode="auto">
          <a:xfrm>
            <a:off x="842963" y="1377950"/>
            <a:ext cx="7518400" cy="641350"/>
          </a:xfrm>
          <a:prstGeom prst="rect">
            <a:avLst/>
          </a:prstGeom>
          <a:noFill/>
          <a:ln w="9525">
            <a:noFill/>
            <a:miter lim="800000"/>
            <a:headEnd/>
            <a:tailEnd/>
          </a:ln>
          <a:effectLst>
            <a:outerShdw dist="35921" dir="2700000" algn="ctr" rotWithShape="0">
              <a:schemeClr val="tx1"/>
            </a:outerShdw>
          </a:effectLst>
        </p:spPr>
        <p:txBody>
          <a:bodyPr>
            <a:spAutoFit/>
          </a:bodyPr>
          <a:lstStyle/>
          <a:p>
            <a:pPr fontAlgn="base">
              <a:spcBef>
                <a:spcPct val="50000"/>
              </a:spcBef>
              <a:spcAft>
                <a:spcPct val="0"/>
              </a:spcAft>
            </a:pPr>
            <a:endParaRPr lang="en-US" sz="3600">
              <a:solidFill>
                <a:srgbClr val="FFFFFF"/>
              </a:solidFill>
              <a:latin typeface="Arial" charset="0"/>
            </a:endParaRPr>
          </a:p>
        </p:txBody>
      </p:sp>
      <p:grpSp>
        <p:nvGrpSpPr>
          <p:cNvPr id="2" name="Group 4"/>
          <p:cNvGrpSpPr>
            <a:grpSpLocks/>
          </p:cNvGrpSpPr>
          <p:nvPr/>
        </p:nvGrpSpPr>
        <p:grpSpPr bwMode="auto">
          <a:xfrm>
            <a:off x="3275856" y="3895544"/>
            <a:ext cx="5688632" cy="5592391"/>
            <a:chOff x="622" y="2144"/>
            <a:chExt cx="4180" cy="3931"/>
          </a:xfrm>
        </p:grpSpPr>
        <p:grpSp>
          <p:nvGrpSpPr>
            <p:cNvPr id="3" name="Group 5"/>
            <p:cNvGrpSpPr>
              <a:grpSpLocks/>
            </p:cNvGrpSpPr>
            <p:nvPr/>
          </p:nvGrpSpPr>
          <p:grpSpPr bwMode="auto">
            <a:xfrm>
              <a:off x="634" y="2144"/>
              <a:ext cx="4168" cy="3931"/>
              <a:chOff x="807" y="2110"/>
              <a:chExt cx="4168" cy="3931"/>
            </a:xfrm>
          </p:grpSpPr>
          <p:sp>
            <p:nvSpPr>
              <p:cNvPr id="278534" name="AutoShape 6"/>
              <p:cNvSpPr>
                <a:spLocks noChangeArrowheads="1"/>
              </p:cNvSpPr>
              <p:nvPr/>
            </p:nvSpPr>
            <p:spPr bwMode="auto">
              <a:xfrm>
                <a:off x="807" y="2110"/>
                <a:ext cx="4168" cy="3931"/>
              </a:xfrm>
              <a:custGeom>
                <a:avLst/>
                <a:gdLst>
                  <a:gd name="G0" fmla="+- 341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3416"/>
                  <a:gd name="G18" fmla="*/ 3416 1 2"/>
                  <a:gd name="G19" fmla="+- G18 5400 0"/>
                  <a:gd name="G20" fmla="cos G19 11796480"/>
                  <a:gd name="G21" fmla="sin G19 11796480"/>
                  <a:gd name="G22" fmla="+- G20 10800 0"/>
                  <a:gd name="G23" fmla="+- G21 10800 0"/>
                  <a:gd name="G24" fmla="+- 10800 0 G20"/>
                  <a:gd name="G25" fmla="+- 3416 10800 0"/>
                  <a:gd name="G26" fmla="?: G9 G17 G25"/>
                  <a:gd name="G27" fmla="?: G9 0 21600"/>
                  <a:gd name="G28" fmla="cos 10800 11796480"/>
                  <a:gd name="G29" fmla="sin 10800 11796480"/>
                  <a:gd name="G30" fmla="sin 341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3692 w 21600"/>
                  <a:gd name="T15" fmla="*/ 10800 h 21600"/>
                  <a:gd name="T16" fmla="*/ 10800 w 21600"/>
                  <a:gd name="T17" fmla="*/ 7384 h 21600"/>
                  <a:gd name="T18" fmla="*/ 1790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384" y="10800"/>
                    </a:moveTo>
                    <a:cubicBezTo>
                      <a:pt x="7384" y="8913"/>
                      <a:pt x="8913" y="7384"/>
                      <a:pt x="10800" y="7384"/>
                    </a:cubicBezTo>
                    <a:cubicBezTo>
                      <a:pt x="12686" y="7383"/>
                      <a:pt x="14215" y="8913"/>
                      <a:pt x="14216" y="10799"/>
                    </a:cubicBezTo>
                    <a:lnTo>
                      <a:pt x="21600" y="10800"/>
                    </a:lnTo>
                    <a:cubicBezTo>
                      <a:pt x="21600" y="4835"/>
                      <a:pt x="16764" y="0"/>
                      <a:pt x="10800" y="0"/>
                    </a:cubicBezTo>
                    <a:cubicBezTo>
                      <a:pt x="4835" y="0"/>
                      <a:pt x="0" y="4835"/>
                      <a:pt x="0" y="10800"/>
                    </a:cubicBezTo>
                    <a:close/>
                  </a:path>
                </a:pathLst>
              </a:custGeom>
              <a:solidFill>
                <a:srgbClr val="3366FF"/>
              </a:solidFill>
              <a:ln w="9525">
                <a:solidFill>
                  <a:schemeClr val="tx1"/>
                </a:solidFill>
                <a:miter lim="800000"/>
                <a:headEnd/>
                <a:tailEnd/>
              </a:ln>
              <a:effectLst/>
            </p:spPr>
            <p:txBody>
              <a:bodyPr wrap="none" anchor="ctr"/>
              <a:lstStyle/>
              <a:p>
                <a:pPr fontAlgn="base">
                  <a:spcBef>
                    <a:spcPct val="0"/>
                  </a:spcBef>
                  <a:spcAft>
                    <a:spcPct val="0"/>
                  </a:spcAft>
                </a:pPr>
                <a:endParaRPr lang="en-US" sz="2400">
                  <a:solidFill>
                    <a:srgbClr val="000000"/>
                  </a:solidFill>
                  <a:latin typeface="Arial" charset="0"/>
                </a:endParaRPr>
              </a:p>
            </p:txBody>
          </p:sp>
          <p:pic>
            <p:nvPicPr>
              <p:cNvPr id="278535" name="Picture 7"/>
              <p:cNvPicPr>
                <a:picLocks noChangeAspect="1" noChangeArrowheads="1"/>
              </p:cNvPicPr>
              <p:nvPr/>
            </p:nvPicPr>
            <p:blipFill>
              <a:blip r:embed="rId3" cstate="print"/>
              <a:srcRect/>
              <a:stretch>
                <a:fillRect/>
              </a:stretch>
            </p:blipFill>
            <p:spPr bwMode="auto">
              <a:xfrm>
                <a:off x="1647" y="2694"/>
                <a:ext cx="2535" cy="1376"/>
              </a:xfrm>
              <a:prstGeom prst="rect">
                <a:avLst/>
              </a:prstGeom>
              <a:noFill/>
              <a:ln w="9525">
                <a:noFill/>
                <a:miter lim="800000"/>
                <a:headEnd/>
                <a:tailEnd/>
              </a:ln>
              <a:effectLst/>
            </p:spPr>
          </p:pic>
          <p:sp>
            <p:nvSpPr>
              <p:cNvPr id="278536" name="Text Box 8"/>
              <p:cNvSpPr txBox="1">
                <a:spLocks noChangeArrowheads="1"/>
              </p:cNvSpPr>
              <p:nvPr/>
            </p:nvSpPr>
            <p:spPr bwMode="auto">
              <a:xfrm>
                <a:off x="2358" y="3483"/>
                <a:ext cx="1188" cy="498"/>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n-US" sz="4000" b="1" dirty="0" smtClean="0">
                    <a:solidFill>
                      <a:srgbClr val="000000"/>
                    </a:solidFill>
                    <a:latin typeface="Arial" charset="0"/>
                  </a:rPr>
                  <a:t>Terra</a:t>
                </a:r>
                <a:endParaRPr lang="en-US" sz="4000" b="1" dirty="0">
                  <a:solidFill>
                    <a:srgbClr val="000000"/>
                  </a:solidFill>
                  <a:latin typeface="Arial" charset="0"/>
                </a:endParaRPr>
              </a:p>
            </p:txBody>
          </p:sp>
          <p:sp>
            <p:nvSpPr>
              <p:cNvPr id="278537" name="Text Box 9"/>
              <p:cNvSpPr txBox="1">
                <a:spLocks noChangeArrowheads="1"/>
              </p:cNvSpPr>
              <p:nvPr/>
            </p:nvSpPr>
            <p:spPr bwMode="auto">
              <a:xfrm>
                <a:off x="2210" y="2129"/>
                <a:ext cx="1435" cy="584"/>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2400" b="1" dirty="0" smtClean="0">
                    <a:solidFill>
                      <a:srgbClr val="000000"/>
                    </a:solidFill>
                    <a:latin typeface="Arial" charset="0"/>
                  </a:rPr>
                  <a:t>3.000 metros</a:t>
                </a:r>
                <a:endParaRPr lang="en-US" sz="2400" b="1" dirty="0">
                  <a:solidFill>
                    <a:srgbClr val="000000"/>
                  </a:solidFill>
                  <a:latin typeface="Arial" charset="0"/>
                </a:endParaRPr>
              </a:p>
            </p:txBody>
          </p:sp>
          <p:sp>
            <p:nvSpPr>
              <p:cNvPr id="278538" name="Line 10"/>
              <p:cNvSpPr>
                <a:spLocks noChangeShapeType="1"/>
              </p:cNvSpPr>
              <p:nvPr/>
            </p:nvSpPr>
            <p:spPr bwMode="auto">
              <a:xfrm>
                <a:off x="1975" y="2313"/>
                <a:ext cx="375" cy="540"/>
              </a:xfrm>
              <a:prstGeom prst="line">
                <a:avLst/>
              </a:prstGeom>
              <a:noFill/>
              <a:ln w="76200">
                <a:solidFill>
                  <a:schemeClr val="tx1"/>
                </a:solidFill>
                <a:round/>
                <a:headEnd type="triangle" w="med" len="med"/>
                <a:tailEnd type="triangle" w="med" len="med"/>
              </a:ln>
              <a:effectLst/>
            </p:spPr>
            <p:txBody>
              <a:bodyPr/>
              <a:lstStyle/>
              <a:p>
                <a:pPr fontAlgn="base">
                  <a:spcBef>
                    <a:spcPct val="0"/>
                  </a:spcBef>
                  <a:spcAft>
                    <a:spcPct val="0"/>
                  </a:spcAft>
                </a:pPr>
                <a:endParaRPr lang="en-US" sz="2400">
                  <a:solidFill>
                    <a:srgbClr val="000000"/>
                  </a:solidFill>
                  <a:latin typeface="Arial" charset="0"/>
                </a:endParaRPr>
              </a:p>
            </p:txBody>
          </p:sp>
          <p:sp>
            <p:nvSpPr>
              <p:cNvPr id="278539" name="Line 11"/>
              <p:cNvSpPr>
                <a:spLocks noChangeShapeType="1"/>
              </p:cNvSpPr>
              <p:nvPr/>
            </p:nvSpPr>
            <p:spPr bwMode="auto">
              <a:xfrm flipV="1">
                <a:off x="3502" y="2341"/>
                <a:ext cx="365" cy="521"/>
              </a:xfrm>
              <a:prstGeom prst="line">
                <a:avLst/>
              </a:prstGeom>
              <a:noFill/>
              <a:ln w="76200">
                <a:solidFill>
                  <a:schemeClr val="tx1"/>
                </a:solidFill>
                <a:round/>
                <a:headEnd type="triangle" w="med" len="med"/>
                <a:tailEnd type="triangle" w="med" len="med"/>
              </a:ln>
              <a:effectLst/>
            </p:spPr>
            <p:txBody>
              <a:bodyPr/>
              <a:lstStyle/>
              <a:p>
                <a:pPr fontAlgn="base">
                  <a:spcBef>
                    <a:spcPct val="0"/>
                  </a:spcBef>
                  <a:spcAft>
                    <a:spcPct val="0"/>
                  </a:spcAft>
                </a:pPr>
                <a:endParaRPr lang="en-US" sz="2400">
                  <a:solidFill>
                    <a:srgbClr val="000000"/>
                  </a:solidFill>
                  <a:latin typeface="Arial" charset="0"/>
                </a:endParaRPr>
              </a:p>
            </p:txBody>
          </p:sp>
        </p:grpSp>
        <p:sp>
          <p:nvSpPr>
            <p:cNvPr id="278540" name="Line 12"/>
            <p:cNvSpPr>
              <a:spLocks noChangeShapeType="1"/>
            </p:cNvSpPr>
            <p:nvPr/>
          </p:nvSpPr>
          <p:spPr bwMode="auto">
            <a:xfrm>
              <a:off x="622" y="4105"/>
              <a:ext cx="4178" cy="0"/>
            </a:xfrm>
            <a:prstGeom prst="line">
              <a:avLst/>
            </a:prstGeom>
            <a:noFill/>
            <a:ln w="28575">
              <a:solidFill>
                <a:schemeClr val="tx1"/>
              </a:solidFill>
              <a:round/>
              <a:headEnd/>
              <a:tailEnd/>
            </a:ln>
            <a:effectLst/>
          </p:spPr>
          <p:txBody>
            <a:bodyPr/>
            <a:lstStyle/>
            <a:p>
              <a:pPr fontAlgn="base">
                <a:spcBef>
                  <a:spcPct val="0"/>
                </a:spcBef>
                <a:spcAft>
                  <a:spcPct val="0"/>
                </a:spcAft>
              </a:pPr>
              <a:endParaRPr lang="en-US" sz="2400">
                <a:solidFill>
                  <a:srgbClr val="000000"/>
                </a:solidFill>
                <a:latin typeface="Arial" charset="0"/>
              </a:endParaRPr>
            </a:p>
          </p:txBody>
        </p:sp>
      </p:grpSp>
      <p:sp>
        <p:nvSpPr>
          <p:cNvPr id="14"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rgbClr val="FFFFFF"/>
                </a:solidFill>
                <a:effectLst>
                  <a:outerShdw blurRad="38100" dist="38100" dir="2700000" algn="tl">
                    <a:srgbClr val="000000">
                      <a:alpha val="43137"/>
                    </a:srgbClr>
                  </a:outerShdw>
                </a:effectLst>
                <a:latin typeface="Arial Black" pitchFamily="34" charset="0"/>
              </a:rPr>
              <a:t>FONTE DO DILÚVIO</a:t>
            </a:r>
            <a:endParaRPr lang="en-US" sz="4800" dirty="0">
              <a:solidFill>
                <a:srgbClr val="FFFFFF"/>
              </a:solidFill>
              <a:effectLst>
                <a:outerShdw blurRad="38100" dist="38100" dir="2700000" algn="tl">
                  <a:srgbClr val="000000">
                    <a:alpha val="43137"/>
                  </a:srgbClr>
                </a:outerShdw>
              </a:effectLst>
              <a:latin typeface="Arial Black" pitchFamily="34" charset="0"/>
            </a:endParaRPr>
          </a:p>
        </p:txBody>
      </p:sp>
      <p:sp>
        <p:nvSpPr>
          <p:cNvPr id="16" name="Rectangle 3"/>
          <p:cNvSpPr txBox="1">
            <a:spLocks noChangeArrowheads="1"/>
          </p:cNvSpPr>
          <p:nvPr/>
        </p:nvSpPr>
        <p:spPr>
          <a:xfrm>
            <a:off x="-252536" y="1196752"/>
            <a:ext cx="9144000" cy="1008112"/>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pt-BR" sz="2800"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HAVIA ÁGUA SUFICIENTE PARA COBRIR O MUNDO?</a:t>
            </a:r>
            <a:endParaRPr kumimoji="0" lang="en-US" sz="2800" b="1" i="0" u="none" strike="noStrike" kern="0" cap="none"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8530"/>
                                        </p:tgtEl>
                                        <p:attrNameLst>
                                          <p:attrName>style.visibility</p:attrName>
                                        </p:attrNameLst>
                                      </p:cBhvr>
                                      <p:to>
                                        <p:strVal val="visible"/>
                                      </p:to>
                                    </p:set>
                                    <p:animEffect transition="in" filter="dissolve">
                                      <p:cBhvr>
                                        <p:cTn id="7" dur="500"/>
                                        <p:tgtEl>
                                          <p:spTgt spid="278530"/>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68328" y="2833504"/>
            <a:ext cx="7992888" cy="1323439"/>
          </a:xfrm>
          <a:prstGeom prst="rect">
            <a:avLst/>
          </a:prstGeom>
          <a:noFill/>
        </p:spPr>
        <p:txBody>
          <a:bodyPr wrap="square" lIns="91440" tIns="45720" rIns="91440" bIns="45720">
            <a:spAutoFit/>
          </a:bodyPr>
          <a:lstStyle/>
          <a:p>
            <a:pPr algn="ctr"/>
            <a:r>
              <a:rPr lang="en-US" sz="8000" b="1" kern="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DESTRUIÇÃO</a:t>
            </a:r>
            <a:endParaRPr lang="en-US" sz="8000" b="1" kern="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Tree>
  </p:cSld>
  <p:clrMapOvr>
    <a:masterClrMapping/>
  </p:clrMapOvr>
  <p:transition advClick="0">
    <p:circl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ext Placeholder 10"/>
          <p:cNvSpPr txBox="1">
            <a:spLocks/>
          </p:cNvSpPr>
          <p:nvPr/>
        </p:nvSpPr>
        <p:spPr>
          <a:xfrm>
            <a:off x="251520" y="1268760"/>
            <a:ext cx="8568952" cy="792088"/>
          </a:xfrm>
          <a:prstGeom prst="rect">
            <a:avLst/>
          </a:prstGeom>
        </p:spPr>
        <p:txBody>
          <a:bodyPr/>
          <a:lstStyle/>
          <a:p>
            <a:pPr marL="342900" indent="-342900" algn="ctr">
              <a:spcBef>
                <a:spcPct val="20000"/>
              </a:spcBef>
              <a:defRPr/>
            </a:pPr>
            <a:r>
              <a:rPr lang="pt-BR" sz="3200" dirty="0" smtClean="0">
                <a:solidFill>
                  <a:schemeClr val="bg1"/>
                </a:solidFill>
                <a:effectLst>
                  <a:outerShdw blurRad="38100" dist="38100" dir="2700000" algn="tl">
                    <a:srgbClr val="000000">
                      <a:alpha val="43137"/>
                    </a:srgbClr>
                  </a:outerShdw>
                </a:effectLst>
                <a:latin typeface="Arial Black" pitchFamily="34" charset="0"/>
              </a:rPr>
              <a:t>Imagine a destruição causada pelas fontes do abismo rompendo</a:t>
            </a:r>
            <a:r>
              <a:rPr lang="en-US" sz="3200" dirty="0" smtClean="0">
                <a:solidFill>
                  <a:schemeClr val="bg1"/>
                </a:solidFill>
                <a:effectLst>
                  <a:outerShdw blurRad="38100" dist="38100" dir="2700000" algn="tl">
                    <a:srgbClr val="000000">
                      <a:alpha val="43137"/>
                    </a:srgbClr>
                  </a:outerShdw>
                </a:effectLst>
                <a:latin typeface="Arial Black" pitchFamily="34" charset="0"/>
              </a:rPr>
              <a:t>!</a:t>
            </a:r>
          </a:p>
        </p:txBody>
      </p:sp>
      <p:sp>
        <p:nvSpPr>
          <p:cNvPr id="16" name="Content Placeholder 4"/>
          <p:cNvSpPr txBox="1">
            <a:spLocks/>
          </p:cNvSpPr>
          <p:nvPr/>
        </p:nvSpPr>
        <p:spPr bwMode="auto">
          <a:xfrm>
            <a:off x="-468560" y="2996952"/>
            <a:ext cx="5400600"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lvl="0" indent="-514350" algn="ctr" fontAlgn="base">
              <a:spcBef>
                <a:spcPct val="20000"/>
              </a:spcBef>
              <a:spcAft>
                <a:spcPct val="0"/>
              </a:spcAft>
            </a:pPr>
            <a:r>
              <a:rPr lang="en-US" sz="2800" b="1" kern="0" dirty="0" smtClean="0">
                <a:solidFill>
                  <a:schemeClr val="bg1"/>
                </a:solidFill>
                <a:effectLst>
                  <a:outerShdw blurRad="38100" dist="38100" dir="2700000" algn="tl">
                    <a:srgbClr val="000000">
                      <a:alpha val="43137"/>
                    </a:srgbClr>
                  </a:outerShdw>
                </a:effectLst>
              </a:rPr>
              <a:t>	</a:t>
            </a:r>
            <a:r>
              <a:rPr lang="pt-BR" sz="2800" b="1" kern="0" dirty="0" smtClean="0">
                <a:solidFill>
                  <a:schemeClr val="bg1"/>
                </a:solidFill>
                <a:effectLst>
                  <a:outerShdw blurRad="38100" dist="38100" dir="2700000" algn="tl">
                    <a:srgbClr val="000000">
                      <a:alpha val="43137"/>
                    </a:srgbClr>
                  </a:outerShdw>
                </a:effectLst>
              </a:rPr>
              <a:t>Com as águas rompendo a partir de câmaras subterrâneas interligadas em todo o mundo, deve ter havido atividade vulcânica, terremotos, movimento das placas, tsunamis, etc.</a:t>
            </a:r>
            <a:endParaRPr lang="en-US" sz="2800" b="1" kern="0" dirty="0" smtClean="0">
              <a:solidFill>
                <a:schemeClr val="bg1"/>
              </a:solidFill>
              <a:effectLst>
                <a:outerShdw blurRad="38100" dist="38100" dir="2700000" algn="tl">
                  <a:srgbClr val="000000">
                    <a:alpha val="43137"/>
                  </a:srgbClr>
                </a:outerShdw>
              </a:effectLst>
            </a:endParaRPr>
          </a:p>
        </p:txBody>
      </p:sp>
      <p:pic>
        <p:nvPicPr>
          <p:cNvPr id="18" name="Picture 5" descr="flood"/>
          <p:cNvPicPr>
            <a:picLocks noChangeAspect="1" noChangeArrowheads="1"/>
          </p:cNvPicPr>
          <p:nvPr/>
        </p:nvPicPr>
        <p:blipFill>
          <a:blip r:embed="rId4" cstate="print"/>
          <a:srcRect/>
          <a:stretch>
            <a:fillRect/>
          </a:stretch>
        </p:blipFill>
        <p:spPr bwMode="auto">
          <a:xfrm>
            <a:off x="5076056" y="3212976"/>
            <a:ext cx="3588488" cy="3240360"/>
          </a:xfrm>
          <a:prstGeom prst="rect">
            <a:avLst/>
          </a:prstGeom>
          <a:noFill/>
        </p:spPr>
      </p:pic>
      <p:sp>
        <p:nvSpPr>
          <p:cNvPr id="9"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A DESTRUIÇÃO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par>
                                <p:cTn id="13" presetID="9"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68328" y="2833504"/>
            <a:ext cx="7992888" cy="1323439"/>
          </a:xfrm>
          <a:prstGeom prst="rect">
            <a:avLst/>
          </a:prstGeom>
          <a:noFill/>
        </p:spPr>
        <p:txBody>
          <a:bodyPr wrap="square" lIns="91440" tIns="45720" rIns="91440" bIns="45720">
            <a:spAutoFit/>
          </a:bodyPr>
          <a:lstStyle/>
          <a:p>
            <a:pPr algn="ctr"/>
            <a:r>
              <a:rPr lang="en-US" sz="8000" b="1" kern="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MAGNITUDE</a:t>
            </a:r>
            <a:endParaRPr lang="en-US" sz="8000" b="1" kern="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Tree>
  </p:cSld>
  <p:clrMapOvr>
    <a:masterClrMapping/>
  </p:clrMapOvr>
  <p:transition advClick="0">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6" name="Content Placeholder 4"/>
          <p:cNvSpPr txBox="1">
            <a:spLocks/>
          </p:cNvSpPr>
          <p:nvPr/>
        </p:nvSpPr>
        <p:spPr bwMode="auto">
          <a:xfrm>
            <a:off x="0" y="1268760"/>
            <a:ext cx="8748464"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indent="-514350" algn="ctr" fontAlgn="base">
              <a:spcBef>
                <a:spcPct val="20000"/>
              </a:spcBef>
              <a:spcAft>
                <a:spcPct val="0"/>
              </a:spcAft>
            </a:pPr>
            <a:r>
              <a:rPr lang="en-US" sz="2800" b="1" kern="0" dirty="0" smtClean="0">
                <a:solidFill>
                  <a:schemeClr val="bg1"/>
                </a:solidFill>
                <a:effectLst>
                  <a:outerShdw blurRad="38100" dist="38100" dir="2700000" algn="tl">
                    <a:srgbClr val="000000">
                      <a:alpha val="43137"/>
                    </a:srgbClr>
                  </a:outerShdw>
                </a:effectLst>
              </a:rPr>
              <a:t>	</a:t>
            </a:r>
            <a:r>
              <a:rPr lang="pt-BR" sz="2800" b="1" kern="0" dirty="0" smtClean="0">
                <a:solidFill>
                  <a:schemeClr val="bg1"/>
                </a:solidFill>
                <a:effectLst>
                  <a:outerShdw blurRad="38100" dist="38100" dir="2700000" algn="tl">
                    <a:srgbClr val="000000">
                      <a:alpha val="43137"/>
                    </a:srgbClr>
                  </a:outerShdw>
                </a:effectLst>
              </a:rPr>
              <a:t> Nós não sabemos a extensão da atividade sísmica e vulcânica descrita em Gênesis 7:11, exceto saber que o rompimento de todas essas fontes subterrâneas foi um evento único e irrepetível sem precedentes no planeta.</a:t>
            </a:r>
            <a:endParaRPr lang="en-US" sz="2800" b="1" kern="0" dirty="0" smtClean="0">
              <a:solidFill>
                <a:schemeClr val="bg1"/>
              </a:solidFill>
              <a:effectLst>
                <a:outerShdw blurRad="38100" dist="38100" dir="2700000" algn="tl">
                  <a:srgbClr val="000000">
                    <a:alpha val="43137"/>
                  </a:srgbClr>
                </a:outerShdw>
              </a:effectLst>
            </a:endParaRPr>
          </a:p>
        </p:txBody>
      </p:sp>
      <p:pic>
        <p:nvPicPr>
          <p:cNvPr id="9" name="Picture 6" descr="http://creationandscience.files.wordpress.com/2012/12/23317854.jpg"/>
          <p:cNvPicPr>
            <a:picLocks noChangeAspect="1" noChangeArrowheads="1"/>
          </p:cNvPicPr>
          <p:nvPr/>
        </p:nvPicPr>
        <p:blipFill>
          <a:blip r:embed="rId4" cstate="print"/>
          <a:srcRect/>
          <a:stretch>
            <a:fillRect/>
          </a:stretch>
        </p:blipFill>
        <p:spPr bwMode="auto">
          <a:xfrm>
            <a:off x="5110346" y="4005064"/>
            <a:ext cx="2918038" cy="2664296"/>
          </a:xfrm>
          <a:prstGeom prst="rect">
            <a:avLst/>
          </a:prstGeom>
          <a:noFill/>
        </p:spPr>
      </p:pic>
      <p:pic>
        <p:nvPicPr>
          <p:cNvPr id="10" name="Picture 10" descr="http://pubs.usgs.gov/fs/fs169-97/fountain.jpg"/>
          <p:cNvPicPr>
            <a:picLocks noChangeAspect="1" noChangeArrowheads="1"/>
          </p:cNvPicPr>
          <p:nvPr/>
        </p:nvPicPr>
        <p:blipFill>
          <a:blip r:embed="rId5" cstate="print"/>
          <a:srcRect/>
          <a:stretch>
            <a:fillRect/>
          </a:stretch>
        </p:blipFill>
        <p:spPr bwMode="auto">
          <a:xfrm>
            <a:off x="1036332" y="4005064"/>
            <a:ext cx="3955722" cy="2664296"/>
          </a:xfrm>
          <a:prstGeom prst="rect">
            <a:avLst/>
          </a:prstGeom>
          <a:noFill/>
        </p:spPr>
      </p:pic>
      <p:sp>
        <p:nvSpPr>
          <p:cNvPr id="11"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A DESTRUIÇÃO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Rectangle 5"/>
          <p:cNvSpPr>
            <a:spLocks noGrp="1" noChangeArrowheads="1"/>
          </p:cNvSpPr>
          <p:nvPr>
            <p:ph type="title" idx="4294967295"/>
          </p:nvPr>
        </p:nvSpPr>
        <p:spPr>
          <a:xfrm>
            <a:off x="683568" y="1052736"/>
            <a:ext cx="7772400" cy="857250"/>
          </a:xfrm>
        </p:spPr>
        <p:txBody>
          <a:bodyPr/>
          <a:lstStyle/>
          <a:p>
            <a:pPr>
              <a:defRPr/>
            </a:pPr>
            <a:r>
              <a:rPr lang="en-US" sz="3600" b="1" dirty="0" err="1" smtClean="0">
                <a:solidFill>
                  <a:schemeClr val="bg1"/>
                </a:solidFill>
                <a:effectLst>
                  <a:outerShdw blurRad="38100" dist="38100" dir="2700000" algn="tl">
                    <a:srgbClr val="000000">
                      <a:alpha val="43137"/>
                    </a:srgbClr>
                  </a:outerShdw>
                </a:effectLst>
                <a:latin typeface="+mn-lt"/>
              </a:rPr>
              <a:t>Vulcões</a:t>
            </a:r>
            <a:endParaRPr lang="en-US" sz="3600" b="1" dirty="0">
              <a:solidFill>
                <a:schemeClr val="bg1"/>
              </a:solidFill>
              <a:effectLst>
                <a:outerShdw blurRad="38100" dist="38100" dir="2700000" algn="tl">
                  <a:srgbClr val="000000">
                    <a:alpha val="43137"/>
                  </a:srgbClr>
                </a:outerShdw>
              </a:effectLst>
              <a:latin typeface="+mn-lt"/>
              <a:ea typeface="+mj-ea"/>
              <a:cs typeface="+mj-cs"/>
            </a:endParaRPr>
          </a:p>
        </p:txBody>
      </p:sp>
      <p:sp>
        <p:nvSpPr>
          <p:cNvPr id="9" name="Rectangle 6"/>
          <p:cNvSpPr>
            <a:spLocks noGrp="1" noChangeArrowheads="1"/>
          </p:cNvSpPr>
          <p:nvPr>
            <p:ph idx="4294967295"/>
          </p:nvPr>
        </p:nvSpPr>
        <p:spPr>
          <a:xfrm>
            <a:off x="6624736" y="3212976"/>
            <a:ext cx="2267744" cy="1800200"/>
          </a:xfrm>
        </p:spPr>
        <p:txBody>
          <a:bodyPr/>
          <a:lstStyle/>
          <a:p>
            <a:pPr algn="ctr">
              <a:lnSpc>
                <a:spcPct val="110000"/>
              </a:lnSpc>
              <a:buNone/>
            </a:pPr>
            <a:r>
              <a:rPr lang="en-US" sz="2800" dirty="0" smtClean="0">
                <a:solidFill>
                  <a:schemeClr val="bg1"/>
                </a:solidFill>
                <a:effectLst>
                  <a:outerShdw blurRad="38100" dist="38100" dir="2700000" algn="tl">
                    <a:srgbClr val="000000">
                      <a:alpha val="43137"/>
                    </a:srgbClr>
                  </a:outerShdw>
                </a:effectLst>
              </a:rPr>
              <a:t>	</a:t>
            </a:r>
            <a:r>
              <a:rPr lang="en-US" sz="2800" dirty="0" err="1" smtClean="0">
                <a:solidFill>
                  <a:schemeClr val="bg1"/>
                </a:solidFill>
                <a:effectLst>
                  <a:outerShdw blurRad="38100" dist="38100" dir="2700000" algn="tl">
                    <a:srgbClr val="000000">
                      <a:alpha val="43137"/>
                    </a:srgbClr>
                  </a:outerShdw>
                </a:effectLst>
              </a:rPr>
              <a:t>Há</a:t>
            </a:r>
            <a:r>
              <a:rPr lang="en-US" sz="2800" dirty="0" smtClean="0">
                <a:solidFill>
                  <a:schemeClr val="bg1"/>
                </a:solidFill>
                <a:effectLst>
                  <a:outerShdw blurRad="38100" dist="38100" dir="2700000" algn="tl">
                    <a:srgbClr val="000000">
                      <a:alpha val="43137"/>
                    </a:srgbClr>
                  </a:outerShdw>
                </a:effectLst>
              </a:rPr>
              <a:t> </a:t>
            </a:r>
            <a:r>
              <a:rPr lang="en-US" sz="2800" dirty="0" err="1" smtClean="0">
                <a:solidFill>
                  <a:schemeClr val="bg1"/>
                </a:solidFill>
                <a:effectLst>
                  <a:outerShdw blurRad="38100" dist="38100" dir="2700000" algn="tl">
                    <a:srgbClr val="000000">
                      <a:alpha val="43137"/>
                    </a:srgbClr>
                  </a:outerShdw>
                </a:effectLst>
              </a:rPr>
              <a:t>muitos</a:t>
            </a:r>
            <a:r>
              <a:rPr lang="en-US" sz="2800" dirty="0" smtClean="0">
                <a:solidFill>
                  <a:schemeClr val="bg1"/>
                </a:solidFill>
                <a:effectLst>
                  <a:outerShdw blurRad="38100" dist="38100" dir="2700000" algn="tl">
                    <a:srgbClr val="000000">
                      <a:alpha val="43137"/>
                    </a:srgbClr>
                  </a:outerShdw>
                </a:effectLst>
              </a:rPr>
              <a:t> </a:t>
            </a:r>
            <a:r>
              <a:rPr lang="en-US" sz="2800" dirty="0" err="1" smtClean="0">
                <a:solidFill>
                  <a:schemeClr val="bg1"/>
                </a:solidFill>
                <a:effectLst>
                  <a:outerShdw blurRad="38100" dist="38100" dir="2700000" algn="tl">
                    <a:srgbClr val="000000">
                      <a:alpha val="43137"/>
                    </a:srgbClr>
                  </a:outerShdw>
                </a:effectLst>
              </a:rPr>
              <a:t>tipos</a:t>
            </a:r>
            <a:r>
              <a:rPr lang="en-US" sz="2800" dirty="0" smtClean="0">
                <a:solidFill>
                  <a:schemeClr val="bg1"/>
                </a:solidFill>
                <a:effectLst>
                  <a:outerShdw blurRad="38100" dist="38100" dir="2700000" algn="tl">
                    <a:srgbClr val="000000">
                      <a:alpha val="43137"/>
                    </a:srgbClr>
                  </a:outerShdw>
                </a:effectLst>
              </a:rPr>
              <a:t> de </a:t>
            </a:r>
            <a:r>
              <a:rPr lang="en-US" sz="2800" dirty="0" err="1" smtClean="0">
                <a:solidFill>
                  <a:schemeClr val="bg1"/>
                </a:solidFill>
                <a:effectLst>
                  <a:outerShdw blurRad="38100" dist="38100" dir="2700000" algn="tl">
                    <a:srgbClr val="000000">
                      <a:alpha val="43137"/>
                    </a:srgbClr>
                  </a:outerShdw>
                </a:effectLst>
              </a:rPr>
              <a:t>vulcões</a:t>
            </a:r>
            <a:r>
              <a:rPr lang="en-US" sz="2800" dirty="0" smtClean="0">
                <a:solidFill>
                  <a:schemeClr val="bg1"/>
                </a:solidFill>
                <a:effectLst>
                  <a:outerShdw blurRad="38100" dist="38100" dir="2700000" algn="tl">
                    <a:srgbClr val="000000">
                      <a:alpha val="43137"/>
                    </a:srgbClr>
                  </a:outerShdw>
                </a:effectLst>
              </a:rPr>
              <a:t>.</a:t>
            </a:r>
            <a:endParaRPr lang="en-US" sz="2800" dirty="0">
              <a:solidFill>
                <a:schemeClr val="bg1"/>
              </a:solidFill>
              <a:effectLst>
                <a:outerShdw blurRad="38100" dist="38100" dir="2700000" algn="tl">
                  <a:srgbClr val="000000">
                    <a:alpha val="43137"/>
                  </a:srgbClr>
                </a:outerShdw>
              </a:effectLst>
            </a:endParaRPr>
          </a:p>
        </p:txBody>
      </p:sp>
      <p:sp>
        <p:nvSpPr>
          <p:cNvPr id="8"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A DESTRUIÇÃO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pic>
        <p:nvPicPr>
          <p:cNvPr id="10" name="Picture 4" descr=" photo Typesoferuption.jpg"/>
          <p:cNvPicPr>
            <a:picLocks noChangeAspect="1" noChangeArrowheads="1"/>
          </p:cNvPicPr>
          <p:nvPr/>
        </p:nvPicPr>
        <p:blipFill>
          <a:blip r:embed="rId4" cstate="print"/>
          <a:srcRect/>
          <a:stretch>
            <a:fillRect/>
          </a:stretch>
        </p:blipFill>
        <p:spPr bwMode="auto">
          <a:xfrm>
            <a:off x="179512" y="2060848"/>
            <a:ext cx="6588513" cy="45365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dissolve">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Rectangle 5"/>
          <p:cNvSpPr>
            <a:spLocks noGrp="1" noChangeArrowheads="1"/>
          </p:cNvSpPr>
          <p:nvPr>
            <p:ph type="title" idx="4294967295"/>
          </p:nvPr>
        </p:nvSpPr>
        <p:spPr>
          <a:xfrm>
            <a:off x="683568" y="1052736"/>
            <a:ext cx="7772400" cy="857250"/>
          </a:xfrm>
        </p:spPr>
        <p:txBody>
          <a:bodyPr/>
          <a:lstStyle/>
          <a:p>
            <a:pPr>
              <a:defRPr/>
            </a:pPr>
            <a:r>
              <a:rPr lang="en-US" sz="3600" b="1" dirty="0" err="1" smtClean="0">
                <a:solidFill>
                  <a:srgbClr val="FFFFFF"/>
                </a:solidFill>
                <a:effectLst>
                  <a:outerShdw blurRad="38100" dist="38100" dir="2700000" algn="tl">
                    <a:srgbClr val="000000">
                      <a:alpha val="43137"/>
                    </a:srgbClr>
                  </a:outerShdw>
                </a:effectLst>
                <a:latin typeface="Arial"/>
              </a:rPr>
              <a:t>Vulcões</a:t>
            </a:r>
            <a:endParaRPr lang="en-US" sz="3600" b="1" dirty="0">
              <a:solidFill>
                <a:schemeClr val="bg1"/>
              </a:solidFill>
              <a:effectLst>
                <a:outerShdw blurRad="38100" dist="38100" dir="2700000" algn="tl">
                  <a:srgbClr val="000000">
                    <a:alpha val="43137"/>
                  </a:srgbClr>
                </a:outerShdw>
              </a:effectLst>
              <a:latin typeface="+mn-lt"/>
              <a:ea typeface="+mj-ea"/>
              <a:cs typeface="+mj-cs"/>
            </a:endParaRPr>
          </a:p>
        </p:txBody>
      </p:sp>
      <p:sp>
        <p:nvSpPr>
          <p:cNvPr id="9" name="Rectangle 6"/>
          <p:cNvSpPr>
            <a:spLocks noGrp="1" noChangeArrowheads="1"/>
          </p:cNvSpPr>
          <p:nvPr>
            <p:ph idx="4294967295"/>
          </p:nvPr>
        </p:nvSpPr>
        <p:spPr>
          <a:xfrm>
            <a:off x="395536" y="1844824"/>
            <a:ext cx="8305800" cy="1800200"/>
          </a:xfrm>
        </p:spPr>
        <p:txBody>
          <a:bodyPr/>
          <a:lstStyle/>
          <a:p>
            <a:pPr algn="ctr">
              <a:lnSpc>
                <a:spcPct val="110000"/>
              </a:lnSpc>
              <a:buNone/>
            </a:pPr>
            <a:r>
              <a:rPr lang="en-US" sz="2800" dirty="0" smtClean="0">
                <a:solidFill>
                  <a:schemeClr val="bg1"/>
                </a:solidFill>
                <a:effectLst>
                  <a:outerShdw blurRad="38100" dist="38100" dir="2700000" algn="tl">
                    <a:srgbClr val="000000">
                      <a:alpha val="43137"/>
                    </a:srgbClr>
                  </a:outerShdw>
                </a:effectLst>
              </a:rPr>
              <a:t>	</a:t>
            </a:r>
            <a:r>
              <a:rPr lang="en-US" sz="2800" dirty="0" err="1" smtClean="0">
                <a:solidFill>
                  <a:schemeClr val="bg1"/>
                </a:solidFill>
                <a:effectLst>
                  <a:outerShdw blurRad="38100" dist="38100" dir="2700000" algn="tl">
                    <a:srgbClr val="000000">
                      <a:alpha val="43137"/>
                    </a:srgbClr>
                  </a:outerShdw>
                </a:effectLst>
              </a:rPr>
              <a:t>Podemos</a:t>
            </a:r>
            <a:r>
              <a:rPr lang="en-US" sz="2800" dirty="0" smtClean="0">
                <a:solidFill>
                  <a:schemeClr val="bg1"/>
                </a:solidFill>
                <a:effectLst>
                  <a:outerShdw blurRad="38100" dist="38100" dir="2700000" algn="tl">
                    <a:srgbClr val="000000">
                      <a:alpha val="43137"/>
                    </a:srgbClr>
                  </a:outerShdw>
                </a:effectLst>
              </a:rPr>
              <a:t> </a:t>
            </a:r>
            <a:r>
              <a:rPr lang="en-US" sz="2800" dirty="0" err="1" smtClean="0">
                <a:solidFill>
                  <a:schemeClr val="bg1"/>
                </a:solidFill>
                <a:effectLst>
                  <a:outerShdw blurRad="38100" dist="38100" dir="2700000" algn="tl">
                    <a:srgbClr val="000000">
                      <a:alpha val="43137"/>
                    </a:srgbClr>
                  </a:outerShdw>
                </a:effectLst>
              </a:rPr>
              <a:t>achar</a:t>
            </a:r>
            <a:r>
              <a:rPr lang="en-US" sz="2800" dirty="0" smtClean="0">
                <a:solidFill>
                  <a:schemeClr val="bg1"/>
                </a:solidFill>
                <a:effectLst>
                  <a:outerShdw blurRad="38100" dist="38100" dir="2700000" algn="tl">
                    <a:srgbClr val="000000">
                      <a:alpha val="43137"/>
                    </a:srgbClr>
                  </a:outerShdw>
                </a:effectLst>
              </a:rPr>
              <a:t> </a:t>
            </a:r>
            <a:r>
              <a:rPr lang="en-US" sz="2800" dirty="0" err="1" smtClean="0">
                <a:solidFill>
                  <a:schemeClr val="bg1"/>
                </a:solidFill>
                <a:effectLst>
                  <a:outerShdw blurRad="38100" dist="38100" dir="2700000" algn="tl">
                    <a:srgbClr val="000000">
                      <a:alpha val="43137"/>
                    </a:srgbClr>
                  </a:outerShdw>
                </a:effectLst>
              </a:rPr>
              <a:t>campos</a:t>
            </a:r>
            <a:r>
              <a:rPr lang="en-US" sz="2800" dirty="0" smtClean="0">
                <a:solidFill>
                  <a:schemeClr val="bg1"/>
                </a:solidFill>
                <a:effectLst>
                  <a:outerShdw blurRad="38100" dist="38100" dir="2700000" algn="tl">
                    <a:srgbClr val="000000">
                      <a:alpha val="43137"/>
                    </a:srgbClr>
                  </a:outerShdw>
                </a:effectLst>
              </a:rPr>
              <a:t> de lava no </a:t>
            </a:r>
            <a:r>
              <a:rPr lang="en-US" sz="2800" dirty="0" err="1" smtClean="0">
                <a:solidFill>
                  <a:schemeClr val="bg1"/>
                </a:solidFill>
                <a:effectLst>
                  <a:outerShdw blurRad="38100" dist="38100" dir="2700000" algn="tl">
                    <a:srgbClr val="000000">
                      <a:alpha val="43137"/>
                    </a:srgbClr>
                  </a:outerShdw>
                </a:effectLst>
              </a:rPr>
              <a:t>mundo</a:t>
            </a:r>
            <a:r>
              <a:rPr lang="en-US" sz="2800" dirty="0" smtClean="0">
                <a:solidFill>
                  <a:schemeClr val="bg1"/>
                </a:solidFill>
                <a:effectLst>
                  <a:outerShdw blurRad="38100" dist="38100" dir="2700000" algn="tl">
                    <a:srgbClr val="000000">
                      <a:alpha val="43137"/>
                    </a:srgbClr>
                  </a:outerShdw>
                </a:effectLst>
              </a:rPr>
              <a:t> </a:t>
            </a:r>
            <a:r>
              <a:rPr lang="en-US" sz="2800" dirty="0" err="1" smtClean="0">
                <a:solidFill>
                  <a:schemeClr val="bg1"/>
                </a:solidFill>
                <a:effectLst>
                  <a:outerShdw blurRad="38100" dist="38100" dir="2700000" algn="tl">
                    <a:srgbClr val="000000">
                      <a:alpha val="43137"/>
                    </a:srgbClr>
                  </a:outerShdw>
                </a:effectLst>
              </a:rPr>
              <a:t>inteira</a:t>
            </a:r>
            <a:r>
              <a:rPr lang="en-US" sz="2800" dirty="0" smtClean="0">
                <a:solidFill>
                  <a:schemeClr val="bg1"/>
                </a:solidFill>
                <a:effectLst>
                  <a:outerShdw blurRad="38100" dist="38100" dir="2700000" algn="tl">
                    <a:srgbClr val="000000">
                      <a:alpha val="43137"/>
                    </a:srgbClr>
                  </a:outerShdw>
                </a:effectLst>
              </a:rPr>
              <a:t> </a:t>
            </a:r>
            <a:r>
              <a:rPr lang="en-US" sz="2800" dirty="0" err="1" smtClean="0">
                <a:solidFill>
                  <a:schemeClr val="bg1"/>
                </a:solidFill>
                <a:effectLst>
                  <a:outerShdw blurRad="38100" dist="38100" dir="2700000" algn="tl">
                    <a:srgbClr val="000000">
                      <a:alpha val="43137"/>
                    </a:srgbClr>
                  </a:outerShdw>
                </a:effectLst>
              </a:rPr>
              <a:t>bem</a:t>
            </a:r>
            <a:r>
              <a:rPr lang="en-US" sz="2800" dirty="0" smtClean="0">
                <a:solidFill>
                  <a:schemeClr val="bg1"/>
                </a:solidFill>
                <a:effectLst>
                  <a:outerShdw blurRad="38100" dist="38100" dir="2700000" algn="tl">
                    <a:srgbClr val="000000">
                      <a:alpha val="43137"/>
                    </a:srgbClr>
                  </a:outerShdw>
                </a:effectLst>
              </a:rPr>
              <a:t> </a:t>
            </a:r>
            <a:r>
              <a:rPr lang="en-US" sz="2800" dirty="0" err="1" smtClean="0">
                <a:solidFill>
                  <a:schemeClr val="bg1"/>
                </a:solidFill>
                <a:effectLst>
                  <a:outerShdw blurRad="38100" dist="38100" dir="2700000" algn="tl">
                    <a:srgbClr val="000000">
                      <a:alpha val="43137"/>
                    </a:srgbClr>
                  </a:outerShdw>
                </a:effectLst>
              </a:rPr>
              <a:t>maiores</a:t>
            </a:r>
            <a:r>
              <a:rPr lang="en-US" sz="2800" dirty="0" smtClean="0">
                <a:solidFill>
                  <a:schemeClr val="bg1"/>
                </a:solidFill>
                <a:effectLst>
                  <a:outerShdw blurRad="38100" dist="38100" dir="2700000" algn="tl">
                    <a:srgbClr val="000000">
                      <a:alpha val="43137"/>
                    </a:srgbClr>
                  </a:outerShdw>
                </a:effectLst>
              </a:rPr>
              <a:t> do </a:t>
            </a:r>
            <a:r>
              <a:rPr lang="en-US" sz="2800" dirty="0" err="1" smtClean="0">
                <a:solidFill>
                  <a:schemeClr val="bg1"/>
                </a:solidFill>
                <a:effectLst>
                  <a:outerShdw blurRad="38100" dist="38100" dir="2700000" algn="tl">
                    <a:srgbClr val="000000">
                      <a:alpha val="43137"/>
                    </a:srgbClr>
                  </a:outerShdw>
                </a:effectLst>
              </a:rPr>
              <a:t>que</a:t>
            </a:r>
            <a:r>
              <a:rPr lang="en-US" sz="2800" dirty="0" smtClean="0">
                <a:solidFill>
                  <a:schemeClr val="bg1"/>
                </a:solidFill>
                <a:effectLst>
                  <a:outerShdw blurRad="38100" dist="38100" dir="2700000" algn="tl">
                    <a:srgbClr val="000000">
                      <a:alpha val="43137"/>
                    </a:srgbClr>
                  </a:outerShdw>
                </a:effectLst>
              </a:rPr>
              <a:t> </a:t>
            </a:r>
            <a:r>
              <a:rPr lang="en-US" sz="2800" dirty="0" err="1" smtClean="0">
                <a:solidFill>
                  <a:schemeClr val="bg1"/>
                </a:solidFill>
                <a:effectLst>
                  <a:outerShdw blurRad="38100" dist="38100" dir="2700000" algn="tl">
                    <a:srgbClr val="000000">
                      <a:alpha val="43137"/>
                    </a:srgbClr>
                  </a:outerShdw>
                </a:effectLst>
              </a:rPr>
              <a:t>qualquer</a:t>
            </a:r>
            <a:r>
              <a:rPr lang="en-US" sz="2800" dirty="0" smtClean="0">
                <a:solidFill>
                  <a:schemeClr val="bg1"/>
                </a:solidFill>
                <a:effectLst>
                  <a:outerShdw blurRad="38100" dist="38100" dir="2700000" algn="tl">
                    <a:srgbClr val="000000">
                      <a:alpha val="43137"/>
                    </a:srgbClr>
                  </a:outerShdw>
                </a:effectLst>
              </a:rPr>
              <a:t> </a:t>
            </a:r>
            <a:r>
              <a:rPr lang="en-US" sz="2800" dirty="0" err="1" smtClean="0">
                <a:solidFill>
                  <a:schemeClr val="bg1"/>
                </a:solidFill>
                <a:effectLst>
                  <a:outerShdw blurRad="38100" dist="38100" dir="2700000" algn="tl">
                    <a:srgbClr val="000000">
                      <a:alpha val="43137"/>
                    </a:srgbClr>
                  </a:outerShdw>
                </a:effectLst>
              </a:rPr>
              <a:t>coisa</a:t>
            </a:r>
            <a:r>
              <a:rPr lang="en-US" sz="2800" dirty="0" smtClean="0">
                <a:solidFill>
                  <a:schemeClr val="bg1"/>
                </a:solidFill>
                <a:effectLst>
                  <a:outerShdw blurRad="38100" dist="38100" dir="2700000" algn="tl">
                    <a:srgbClr val="000000">
                      <a:alpha val="43137"/>
                    </a:srgbClr>
                  </a:outerShdw>
                </a:effectLst>
              </a:rPr>
              <a:t> </a:t>
            </a:r>
            <a:r>
              <a:rPr lang="en-US" sz="2800" dirty="0" err="1" smtClean="0">
                <a:solidFill>
                  <a:schemeClr val="bg1"/>
                </a:solidFill>
                <a:effectLst>
                  <a:outerShdw blurRad="38100" dist="38100" dir="2700000" algn="tl">
                    <a:srgbClr val="000000">
                      <a:alpha val="43137"/>
                    </a:srgbClr>
                  </a:outerShdw>
                </a:effectLst>
              </a:rPr>
              <a:t>sendo</a:t>
            </a:r>
            <a:r>
              <a:rPr lang="en-US" sz="2800" dirty="0" smtClean="0">
                <a:solidFill>
                  <a:schemeClr val="bg1"/>
                </a:solidFill>
                <a:effectLst>
                  <a:outerShdw blurRad="38100" dist="38100" dir="2700000" algn="tl">
                    <a:srgbClr val="000000">
                      <a:alpha val="43137"/>
                    </a:srgbClr>
                  </a:outerShdw>
                </a:effectLst>
              </a:rPr>
              <a:t> </a:t>
            </a:r>
            <a:r>
              <a:rPr lang="en-US" sz="2800" dirty="0" err="1" smtClean="0">
                <a:solidFill>
                  <a:schemeClr val="bg1"/>
                </a:solidFill>
                <a:effectLst>
                  <a:outerShdw blurRad="38100" dist="38100" dir="2700000" algn="tl">
                    <a:srgbClr val="000000">
                      <a:alpha val="43137"/>
                    </a:srgbClr>
                  </a:outerShdw>
                </a:effectLst>
              </a:rPr>
              <a:t>criado</a:t>
            </a:r>
            <a:r>
              <a:rPr lang="en-US" sz="2800" dirty="0" smtClean="0">
                <a:solidFill>
                  <a:schemeClr val="bg1"/>
                </a:solidFill>
                <a:effectLst>
                  <a:outerShdw blurRad="38100" dist="38100" dir="2700000" algn="tl">
                    <a:srgbClr val="000000">
                      <a:alpha val="43137"/>
                    </a:srgbClr>
                  </a:outerShdw>
                </a:effectLst>
              </a:rPr>
              <a:t> </a:t>
            </a:r>
            <a:r>
              <a:rPr lang="en-US" sz="2800" dirty="0" err="1" smtClean="0">
                <a:solidFill>
                  <a:schemeClr val="bg1"/>
                </a:solidFill>
                <a:effectLst>
                  <a:outerShdw blurRad="38100" dist="38100" dir="2700000" algn="tl">
                    <a:srgbClr val="000000">
                      <a:alpha val="43137"/>
                    </a:srgbClr>
                  </a:outerShdw>
                </a:effectLst>
              </a:rPr>
              <a:t>em</a:t>
            </a:r>
            <a:r>
              <a:rPr lang="en-US" sz="2800" dirty="0" smtClean="0">
                <a:solidFill>
                  <a:schemeClr val="bg1"/>
                </a:solidFill>
                <a:effectLst>
                  <a:outerShdw blurRad="38100" dist="38100" dir="2700000" algn="tl">
                    <a:srgbClr val="000000">
                      <a:alpha val="43137"/>
                    </a:srgbClr>
                  </a:outerShdw>
                </a:effectLst>
              </a:rPr>
              <a:t> </a:t>
            </a:r>
            <a:r>
              <a:rPr lang="en-US" sz="2800" dirty="0" err="1" smtClean="0">
                <a:solidFill>
                  <a:schemeClr val="bg1"/>
                </a:solidFill>
                <a:effectLst>
                  <a:outerShdw blurRad="38100" dist="38100" dir="2700000" algn="tl">
                    <a:srgbClr val="000000">
                      <a:alpha val="43137"/>
                    </a:srgbClr>
                  </a:outerShdw>
                </a:effectLst>
              </a:rPr>
              <a:t>nossos</a:t>
            </a:r>
            <a:r>
              <a:rPr lang="en-US" sz="2800" dirty="0" smtClean="0">
                <a:solidFill>
                  <a:schemeClr val="bg1"/>
                </a:solidFill>
                <a:effectLst>
                  <a:outerShdw blurRad="38100" dist="38100" dir="2700000" algn="tl">
                    <a:srgbClr val="000000">
                      <a:alpha val="43137"/>
                    </a:srgbClr>
                  </a:outerShdw>
                </a:effectLst>
              </a:rPr>
              <a:t> </a:t>
            </a:r>
            <a:r>
              <a:rPr lang="en-US" sz="2800" dirty="0" err="1" smtClean="0">
                <a:solidFill>
                  <a:schemeClr val="bg1"/>
                </a:solidFill>
                <a:effectLst>
                  <a:outerShdw blurRad="38100" dist="38100" dir="2700000" algn="tl">
                    <a:srgbClr val="000000">
                      <a:alpha val="43137"/>
                    </a:srgbClr>
                  </a:outerShdw>
                </a:effectLst>
              </a:rPr>
              <a:t>dias</a:t>
            </a:r>
            <a:r>
              <a:rPr lang="en-US" sz="2800" dirty="0" smtClean="0">
                <a:solidFill>
                  <a:schemeClr val="bg1"/>
                </a:solidFill>
                <a:effectLst>
                  <a:outerShdw blurRad="38100" dist="38100" dir="2700000" algn="tl">
                    <a:srgbClr val="000000">
                      <a:alpha val="43137"/>
                    </a:srgbClr>
                  </a:outerShdw>
                </a:effectLst>
              </a:rPr>
              <a:t>.</a:t>
            </a:r>
            <a:endParaRPr lang="en-US" sz="2800" dirty="0">
              <a:solidFill>
                <a:schemeClr val="bg1"/>
              </a:solidFill>
              <a:effectLst>
                <a:outerShdw blurRad="38100" dist="38100" dir="2700000" algn="tl">
                  <a:srgbClr val="000000">
                    <a:alpha val="43137"/>
                  </a:srgbClr>
                </a:outerShdw>
              </a:effectLst>
            </a:endParaRPr>
          </a:p>
        </p:txBody>
      </p:sp>
      <p:sp>
        <p:nvSpPr>
          <p:cNvPr id="8"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A DESTRUIÇÃO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pic>
        <p:nvPicPr>
          <p:cNvPr id="12" name="Picture 2" descr="http://pubs.usgs.gov/fs/2005/3024/images/fs2005-3024_fig_12.jpg"/>
          <p:cNvPicPr>
            <a:picLocks noChangeAspect="1" noChangeArrowheads="1"/>
          </p:cNvPicPr>
          <p:nvPr/>
        </p:nvPicPr>
        <p:blipFill>
          <a:blip r:embed="rId4" cstate="print"/>
          <a:srcRect/>
          <a:stretch>
            <a:fillRect/>
          </a:stretch>
        </p:blipFill>
        <p:spPr bwMode="auto">
          <a:xfrm>
            <a:off x="2081972" y="3387435"/>
            <a:ext cx="5168805" cy="3359725"/>
          </a:xfrm>
          <a:prstGeom prst="rect">
            <a:avLst/>
          </a:prstGeom>
          <a:noFill/>
        </p:spPr>
      </p:pic>
      <p:pic>
        <p:nvPicPr>
          <p:cNvPr id="30724" name="Picture 4" descr="Full-size image (15 K)"/>
          <p:cNvPicPr>
            <a:picLocks noChangeAspect="1" noChangeArrowheads="1"/>
          </p:cNvPicPr>
          <p:nvPr/>
        </p:nvPicPr>
        <p:blipFill>
          <a:blip r:embed="rId5" cstate="print"/>
          <a:srcRect/>
          <a:stretch>
            <a:fillRect/>
          </a:stretch>
        </p:blipFill>
        <p:spPr bwMode="auto">
          <a:xfrm>
            <a:off x="268108" y="3861048"/>
            <a:ext cx="2418415" cy="2448272"/>
          </a:xfrm>
          <a:prstGeom prst="rect">
            <a:avLst/>
          </a:prstGeom>
          <a:noFill/>
        </p:spPr>
      </p:pic>
      <p:pic>
        <p:nvPicPr>
          <p:cNvPr id="30730" name="Picture 10" descr="Full-size image (159 K)"/>
          <p:cNvPicPr>
            <a:picLocks noChangeAspect="1" noChangeArrowheads="1"/>
          </p:cNvPicPr>
          <p:nvPr/>
        </p:nvPicPr>
        <p:blipFill>
          <a:blip r:embed="rId6" cstate="print"/>
          <a:srcRect/>
          <a:stretch>
            <a:fillRect/>
          </a:stretch>
        </p:blipFill>
        <p:spPr bwMode="auto">
          <a:xfrm>
            <a:off x="6516216" y="3717032"/>
            <a:ext cx="2411760" cy="25192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dissolve">
                                      <p:cBhvr>
                                        <p:cTn id="12" dur="500"/>
                                        <p:tgtEl>
                                          <p:spTgt spid="3072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730"/>
                                        </p:tgtEl>
                                        <p:attrNameLst>
                                          <p:attrName>style.visibility</p:attrName>
                                        </p:attrNameLst>
                                      </p:cBhvr>
                                      <p:to>
                                        <p:strVal val="visible"/>
                                      </p:to>
                                    </p:set>
                                    <p:animEffect transition="in" filter="dissolve">
                                      <p:cBhvr>
                                        <p:cTn id="22" dur="500"/>
                                        <p:tgtEl>
                                          <p:spTgt spid="30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Rectangle 5"/>
          <p:cNvSpPr>
            <a:spLocks noGrp="1" noChangeArrowheads="1"/>
          </p:cNvSpPr>
          <p:nvPr>
            <p:ph type="title" idx="4294967295"/>
          </p:nvPr>
        </p:nvSpPr>
        <p:spPr>
          <a:xfrm>
            <a:off x="683568" y="1052736"/>
            <a:ext cx="7772400" cy="857250"/>
          </a:xfrm>
        </p:spPr>
        <p:txBody>
          <a:bodyPr/>
          <a:lstStyle/>
          <a:p>
            <a:pPr>
              <a:defRPr/>
            </a:pPr>
            <a:r>
              <a:rPr lang="en-US" sz="3600" b="1" dirty="0" err="1" smtClean="0">
                <a:solidFill>
                  <a:schemeClr val="bg1"/>
                </a:solidFill>
                <a:effectLst>
                  <a:outerShdw blurRad="38100" dist="38100" dir="2700000" algn="tl">
                    <a:srgbClr val="000000">
                      <a:alpha val="43137"/>
                    </a:srgbClr>
                  </a:outerShdw>
                </a:effectLst>
                <a:latin typeface="+mn-lt"/>
              </a:rPr>
              <a:t>Vulcões</a:t>
            </a:r>
            <a:endParaRPr lang="en-US" sz="3600" b="1" dirty="0">
              <a:solidFill>
                <a:schemeClr val="bg1"/>
              </a:solidFill>
              <a:effectLst>
                <a:outerShdw blurRad="38100" dist="38100" dir="2700000" algn="tl">
                  <a:srgbClr val="000000">
                    <a:alpha val="43137"/>
                  </a:srgbClr>
                </a:outerShdw>
              </a:effectLst>
              <a:latin typeface="+mn-lt"/>
              <a:ea typeface="+mj-ea"/>
              <a:cs typeface="+mj-cs"/>
            </a:endParaRPr>
          </a:p>
        </p:txBody>
      </p:sp>
      <p:sp>
        <p:nvSpPr>
          <p:cNvPr id="9" name="Rectangle 6"/>
          <p:cNvSpPr>
            <a:spLocks noGrp="1" noChangeArrowheads="1"/>
          </p:cNvSpPr>
          <p:nvPr>
            <p:ph idx="4294967295"/>
          </p:nvPr>
        </p:nvSpPr>
        <p:spPr>
          <a:xfrm>
            <a:off x="251520" y="1916833"/>
            <a:ext cx="8640960" cy="1584176"/>
          </a:xfrm>
        </p:spPr>
        <p:txBody>
          <a:bodyPr/>
          <a:lstStyle/>
          <a:p>
            <a:pPr algn="ctr">
              <a:lnSpc>
                <a:spcPct val="110000"/>
              </a:lnSpc>
              <a:buNone/>
            </a:pPr>
            <a:r>
              <a:rPr lang="en-US" sz="2800" dirty="0" err="1" smtClean="0">
                <a:solidFill>
                  <a:schemeClr val="bg1"/>
                </a:solidFill>
                <a:effectLst>
                  <a:outerShdw blurRad="38100" dist="38100" dir="2700000" algn="tl">
                    <a:srgbClr val="000000">
                      <a:alpha val="43137"/>
                    </a:srgbClr>
                  </a:outerShdw>
                </a:effectLst>
              </a:rPr>
              <a:t>Houve</a:t>
            </a:r>
            <a:r>
              <a:rPr lang="en-US" sz="2800" dirty="0" smtClean="0">
                <a:solidFill>
                  <a:schemeClr val="bg1"/>
                </a:solidFill>
                <a:effectLst>
                  <a:outerShdw blurRad="38100" dist="38100" dir="2700000" algn="tl">
                    <a:srgbClr val="000000">
                      <a:alpha val="43137"/>
                    </a:srgbClr>
                  </a:outerShdw>
                </a:effectLst>
              </a:rPr>
              <a:t> </a:t>
            </a:r>
            <a:r>
              <a:rPr lang="en-US" sz="2800" dirty="0" err="1" smtClean="0">
                <a:solidFill>
                  <a:schemeClr val="bg1"/>
                </a:solidFill>
                <a:effectLst>
                  <a:outerShdw blurRad="38100" dist="38100" dir="2700000" algn="tl">
                    <a:srgbClr val="000000">
                      <a:alpha val="43137"/>
                    </a:srgbClr>
                  </a:outerShdw>
                </a:effectLst>
              </a:rPr>
              <a:t>muito</a:t>
            </a:r>
            <a:r>
              <a:rPr lang="en-US" sz="2800" dirty="0" smtClean="0">
                <a:solidFill>
                  <a:schemeClr val="bg1"/>
                </a:solidFill>
                <a:effectLst>
                  <a:outerShdw blurRad="38100" dist="38100" dir="2700000" algn="tl">
                    <a:srgbClr val="000000">
                      <a:alpha val="43137"/>
                    </a:srgbClr>
                  </a:outerShdw>
                </a:effectLst>
              </a:rPr>
              <a:t> </a:t>
            </a:r>
            <a:r>
              <a:rPr lang="en-US" sz="2800" dirty="0" err="1" smtClean="0">
                <a:solidFill>
                  <a:schemeClr val="bg1"/>
                </a:solidFill>
                <a:effectLst>
                  <a:outerShdw blurRad="38100" dist="38100" dir="2700000" algn="tl">
                    <a:srgbClr val="000000">
                      <a:alpha val="43137"/>
                    </a:srgbClr>
                  </a:outerShdw>
                </a:effectLst>
              </a:rPr>
              <a:t>atividade</a:t>
            </a:r>
            <a:r>
              <a:rPr lang="en-US" sz="2800" dirty="0" smtClean="0">
                <a:solidFill>
                  <a:schemeClr val="bg1"/>
                </a:solidFill>
                <a:effectLst>
                  <a:outerShdw blurRad="38100" dist="38100" dir="2700000" algn="tl">
                    <a:srgbClr val="000000">
                      <a:alpha val="43137"/>
                    </a:srgbClr>
                  </a:outerShdw>
                </a:effectLst>
              </a:rPr>
              <a:t> </a:t>
            </a:r>
            <a:r>
              <a:rPr lang="en-US" sz="2800" dirty="0" err="1" smtClean="0">
                <a:solidFill>
                  <a:schemeClr val="bg1"/>
                </a:solidFill>
                <a:effectLst>
                  <a:outerShdw blurRad="38100" dist="38100" dir="2700000" algn="tl">
                    <a:srgbClr val="000000">
                      <a:alpha val="43137"/>
                    </a:srgbClr>
                  </a:outerShdw>
                </a:effectLst>
              </a:rPr>
              <a:t>vulcânica</a:t>
            </a:r>
            <a:r>
              <a:rPr lang="en-US" sz="2800" dirty="0" smtClean="0">
                <a:solidFill>
                  <a:schemeClr val="bg1"/>
                </a:solidFill>
                <a:effectLst>
                  <a:outerShdw blurRad="38100" dist="38100" dir="2700000" algn="tl">
                    <a:srgbClr val="000000">
                      <a:alpha val="43137"/>
                    </a:srgbClr>
                  </a:outerShdw>
                </a:effectLst>
              </a:rPr>
              <a:t> </a:t>
            </a:r>
            <a:r>
              <a:rPr lang="en-US" sz="2800" dirty="0" err="1" smtClean="0">
                <a:solidFill>
                  <a:schemeClr val="bg1"/>
                </a:solidFill>
                <a:effectLst>
                  <a:outerShdw blurRad="38100" dist="38100" dir="2700000" algn="tl">
                    <a:srgbClr val="000000">
                      <a:alpha val="43137"/>
                    </a:srgbClr>
                  </a:outerShdw>
                </a:effectLst>
              </a:rPr>
              <a:t>depois</a:t>
            </a:r>
            <a:r>
              <a:rPr lang="en-US" sz="2800" dirty="0" smtClean="0">
                <a:solidFill>
                  <a:schemeClr val="bg1"/>
                </a:solidFill>
                <a:effectLst>
                  <a:outerShdw blurRad="38100" dist="38100" dir="2700000" algn="tl">
                    <a:srgbClr val="000000">
                      <a:alpha val="43137"/>
                    </a:srgbClr>
                  </a:outerShdw>
                </a:effectLst>
              </a:rPr>
              <a:t> do </a:t>
            </a:r>
            <a:r>
              <a:rPr lang="en-US" sz="2800" dirty="0" err="1" smtClean="0">
                <a:solidFill>
                  <a:schemeClr val="bg1"/>
                </a:solidFill>
                <a:effectLst>
                  <a:outerShdw blurRad="38100" dist="38100" dir="2700000" algn="tl">
                    <a:srgbClr val="000000">
                      <a:alpha val="43137"/>
                    </a:srgbClr>
                  </a:outerShdw>
                </a:effectLst>
              </a:rPr>
              <a:t>Dilúvio</a:t>
            </a:r>
            <a:r>
              <a:rPr lang="en-US" sz="2800" dirty="0" smtClean="0">
                <a:solidFill>
                  <a:schemeClr val="bg1"/>
                </a:solidFill>
                <a:effectLst>
                  <a:outerShdw blurRad="38100" dist="38100" dir="2700000" algn="tl">
                    <a:srgbClr val="000000">
                      <a:alpha val="43137"/>
                    </a:srgbClr>
                  </a:outerShdw>
                </a:effectLst>
              </a:rPr>
              <a:t> </a:t>
            </a:r>
            <a:r>
              <a:rPr lang="en-US" sz="2800" dirty="0" err="1" smtClean="0">
                <a:solidFill>
                  <a:schemeClr val="bg1"/>
                </a:solidFill>
                <a:effectLst>
                  <a:outerShdw blurRad="38100" dist="38100" dir="2700000" algn="tl">
                    <a:srgbClr val="000000">
                      <a:alpha val="43137"/>
                    </a:srgbClr>
                  </a:outerShdw>
                </a:effectLst>
              </a:rPr>
              <a:t>também</a:t>
            </a:r>
            <a:r>
              <a:rPr lang="en-US" sz="2800" dirty="0" smtClean="0">
                <a:solidFill>
                  <a:schemeClr val="bg1"/>
                </a:solidFill>
                <a:effectLst>
                  <a:outerShdw blurRad="38100" dist="38100" dir="2700000" algn="tl">
                    <a:srgbClr val="000000">
                      <a:alpha val="43137"/>
                    </a:srgbClr>
                  </a:outerShdw>
                </a:effectLst>
              </a:rPr>
              <a:t>.</a:t>
            </a:r>
            <a:endParaRPr lang="en-US" sz="2800" dirty="0">
              <a:solidFill>
                <a:schemeClr val="bg1"/>
              </a:solidFill>
              <a:effectLst>
                <a:outerShdw blurRad="38100" dist="38100" dir="2700000" algn="tl">
                  <a:srgbClr val="000000">
                    <a:alpha val="43137"/>
                  </a:srgbClr>
                </a:outerShdw>
              </a:effectLst>
            </a:endParaRPr>
          </a:p>
        </p:txBody>
      </p:sp>
      <p:sp>
        <p:nvSpPr>
          <p:cNvPr id="8"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A DESTRUIÇÃO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pic>
        <p:nvPicPr>
          <p:cNvPr id="30728" name="Picture 8" descr="http://volcano.oregonstate.edu/vwdocs/volc_images/north_america/arizona/6b.jpg"/>
          <p:cNvPicPr>
            <a:picLocks noChangeAspect="1" noChangeArrowheads="1"/>
          </p:cNvPicPr>
          <p:nvPr/>
        </p:nvPicPr>
        <p:blipFill>
          <a:blip r:embed="rId4" cstate="print"/>
          <a:srcRect/>
          <a:stretch>
            <a:fillRect/>
          </a:stretch>
        </p:blipFill>
        <p:spPr bwMode="auto">
          <a:xfrm>
            <a:off x="1547664" y="2972735"/>
            <a:ext cx="6048672" cy="38406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0728"/>
                                        </p:tgtEl>
                                        <p:attrNameLst>
                                          <p:attrName>style.visibility</p:attrName>
                                        </p:attrNameLst>
                                      </p:cBhvr>
                                      <p:to>
                                        <p:strVal val="visible"/>
                                      </p:to>
                                    </p:set>
                                    <p:animEffect transition="in" filter="dissolve">
                                      <p:cBhvr>
                                        <p:cTn id="10" dur="500"/>
                                        <p:tgtEl>
                                          <p:spTgt spid="30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Rectangle 5"/>
          <p:cNvSpPr>
            <a:spLocks noGrp="1" noChangeArrowheads="1"/>
          </p:cNvSpPr>
          <p:nvPr>
            <p:ph type="title" idx="4294967295"/>
          </p:nvPr>
        </p:nvSpPr>
        <p:spPr>
          <a:xfrm>
            <a:off x="683568" y="1052736"/>
            <a:ext cx="7772400" cy="857250"/>
          </a:xfrm>
          <a:effectLst>
            <a:outerShdw blurRad="50800" dist="50800" dir="5400000" algn="ctr" rotWithShape="0">
              <a:srgbClr val="140A00"/>
            </a:outerShdw>
          </a:effectLst>
        </p:spPr>
        <p:txBody>
          <a:bodyPr/>
          <a:lstStyle/>
          <a:p>
            <a:pPr>
              <a:defRPr/>
            </a:pPr>
            <a:r>
              <a:rPr lang="en-US" sz="3600" b="1" dirty="0" smtClean="0">
                <a:solidFill>
                  <a:schemeClr val="bg1"/>
                </a:solidFill>
                <a:effectLst>
                  <a:outerShdw blurRad="38100" dist="38100" dir="2700000" algn="tl">
                    <a:srgbClr val="000000">
                      <a:alpha val="43137"/>
                    </a:srgbClr>
                  </a:outerShdw>
                </a:effectLst>
                <a:latin typeface="+mn-lt"/>
                <a:ea typeface="+mj-ea"/>
                <a:cs typeface="+mj-cs"/>
              </a:rPr>
              <a:t>Tsunamis</a:t>
            </a:r>
            <a:endParaRPr lang="en-US" sz="3600" b="1" dirty="0">
              <a:solidFill>
                <a:schemeClr val="bg1"/>
              </a:solidFill>
              <a:effectLst>
                <a:outerShdw blurRad="38100" dist="38100" dir="2700000" algn="tl">
                  <a:srgbClr val="000000">
                    <a:alpha val="43137"/>
                  </a:srgbClr>
                </a:outerShdw>
              </a:effectLst>
              <a:latin typeface="+mn-lt"/>
              <a:ea typeface="+mj-ea"/>
              <a:cs typeface="+mj-cs"/>
            </a:endParaRPr>
          </a:p>
        </p:txBody>
      </p:sp>
      <p:sp>
        <p:nvSpPr>
          <p:cNvPr id="8" name="Rectangle 6"/>
          <p:cNvSpPr txBox="1">
            <a:spLocks noChangeArrowheads="1"/>
          </p:cNvSpPr>
          <p:nvPr/>
        </p:nvSpPr>
        <p:spPr>
          <a:xfrm>
            <a:off x="685800" y="152400"/>
            <a:ext cx="7772400" cy="1143000"/>
          </a:xfrm>
          <a:prstGeom prst="rect">
            <a:avLst/>
          </a:prstGeom>
          <a:noFill/>
          <a:ln/>
          <a:effectLst>
            <a:outerShdw blurRad="50800" dist="50800" dir="5400000" algn="ctr" rotWithShape="0">
              <a:srgbClr val="140A00"/>
            </a:outerShdw>
          </a:effectLst>
        </p:spPr>
        <p:txBody>
          <a:bodyPr vert="horz" lIns="91440" tIns="45720" rIns="91440" bIns="45720" rtlCol="0" anchor="ctr">
            <a:normAutofit/>
          </a:bodyPr>
          <a:lstStyle/>
          <a:p>
            <a:pPr algn="ctr">
              <a:spcBef>
                <a:spcPct val="0"/>
              </a:spcBef>
              <a:defRPr/>
            </a:pPr>
            <a:r>
              <a:rPr lang="en-US" sz="4800" dirty="0" smtClean="0">
                <a:solidFill>
                  <a:srgbClr val="FFFFFF"/>
                </a:solidFill>
                <a:effectLst>
                  <a:outerShdw blurRad="38100" dist="38100" dir="2700000" algn="tl">
                    <a:srgbClr val="000000">
                      <a:alpha val="43137"/>
                    </a:srgbClr>
                  </a:outerShdw>
                </a:effectLst>
                <a:latin typeface="Arial Black" pitchFamily="34" charset="0"/>
              </a:rPr>
              <a:t>A DESTRUIÇÃO</a:t>
            </a:r>
            <a:endParaRPr lang="en-US" sz="4800" dirty="0">
              <a:solidFill>
                <a:srgbClr val="FFFFFF"/>
              </a:solidFill>
              <a:effectLst>
                <a:outerShdw blurRad="38100" dist="38100" dir="2700000" algn="tl">
                  <a:srgbClr val="000000">
                    <a:alpha val="43137"/>
                  </a:srgbClr>
                </a:outerShdw>
              </a:effectLst>
              <a:latin typeface="Arial Black" pitchFamily="34" charset="0"/>
            </a:endParaRPr>
          </a:p>
        </p:txBody>
      </p:sp>
      <p:pic>
        <p:nvPicPr>
          <p:cNvPr id="495618" name="Picture 2" descr="http://volcano.oregonstate.edu/sites/default/files/tsunami.jpg"/>
          <p:cNvPicPr>
            <a:picLocks noChangeAspect="1" noChangeArrowheads="1"/>
          </p:cNvPicPr>
          <p:nvPr/>
        </p:nvPicPr>
        <p:blipFill>
          <a:blip r:embed="rId4" cstate="print"/>
          <a:srcRect/>
          <a:stretch>
            <a:fillRect/>
          </a:stretch>
        </p:blipFill>
        <p:spPr bwMode="auto">
          <a:xfrm>
            <a:off x="1471464" y="2564904"/>
            <a:ext cx="6196532" cy="4104456"/>
          </a:xfrm>
          <a:prstGeom prst="rect">
            <a:avLst/>
          </a:prstGeom>
          <a:noFill/>
        </p:spPr>
      </p:pic>
      <p:sp>
        <p:nvSpPr>
          <p:cNvPr id="10" name="TextBox 9"/>
          <p:cNvSpPr txBox="1"/>
          <p:nvPr/>
        </p:nvSpPr>
        <p:spPr>
          <a:xfrm>
            <a:off x="176144" y="1876079"/>
            <a:ext cx="8784976" cy="529569"/>
          </a:xfrm>
          <a:prstGeom prst="rect">
            <a:avLst/>
          </a:prstGeom>
          <a:noFill/>
          <a:effectLst>
            <a:outerShdw blurRad="50800" dist="50800" dir="5400000" algn="ctr" rotWithShape="0">
              <a:srgbClr val="140A00"/>
            </a:outerShdw>
          </a:effectLst>
        </p:spPr>
        <p:txBody>
          <a:bodyPr wrap="square" rtlCol="0">
            <a:spAutoFit/>
          </a:bodyPr>
          <a:lstStyle/>
          <a:p>
            <a:pPr marL="342900" lvl="0" indent="-342900" algn="ctr" fontAlgn="base">
              <a:lnSpc>
                <a:spcPct val="110000"/>
              </a:lnSpc>
              <a:spcBef>
                <a:spcPct val="20000"/>
              </a:spcBef>
              <a:spcAft>
                <a:spcPct val="0"/>
              </a:spcAft>
            </a:pPr>
            <a:r>
              <a:rPr lang="pt-BR" sz="2800" b="1" kern="0" dirty="0" smtClean="0">
                <a:solidFill>
                  <a:srgbClr val="FFFFFF"/>
                </a:solidFill>
                <a:effectLst>
                  <a:outerShdw blurRad="38100" dist="38100" dir="2700000" algn="tl">
                    <a:srgbClr val="000000">
                      <a:alpha val="43137"/>
                    </a:srgbClr>
                  </a:outerShdw>
                </a:effectLst>
              </a:rPr>
              <a:t>Outro fonte de destruição seria os tsunamis!</a:t>
            </a:r>
            <a:endParaRPr lang="en-US" sz="2800" b="1" kern="0" dirty="0" smtClean="0">
              <a:solidFill>
                <a:srgbClr val="FFFFFF"/>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36981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par>
                                <p:cTn id="13" presetID="9" presetClass="entr" presetSubtype="0" fill="hold" nodeType="withEffect">
                                  <p:stCondLst>
                                    <p:cond delay="0"/>
                                  </p:stCondLst>
                                  <p:childTnLst>
                                    <p:set>
                                      <p:cBhvr>
                                        <p:cTn id="14" dur="1" fill="hold">
                                          <p:stCondLst>
                                            <p:cond delay="0"/>
                                          </p:stCondLst>
                                        </p:cTn>
                                        <p:tgtEl>
                                          <p:spTgt spid="495618"/>
                                        </p:tgtEl>
                                        <p:attrNameLst>
                                          <p:attrName>style.visibility</p:attrName>
                                        </p:attrNameLst>
                                      </p:cBhvr>
                                      <p:to>
                                        <p:strVal val="visible"/>
                                      </p:to>
                                    </p:set>
                                    <p:animEffect transition="in" filter="dissolve">
                                      <p:cBhvr>
                                        <p:cTn id="15" dur="500"/>
                                        <p:tgtEl>
                                          <p:spTgt spid="495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Rectangle 5"/>
          <p:cNvSpPr>
            <a:spLocks noGrp="1" noChangeArrowheads="1"/>
          </p:cNvSpPr>
          <p:nvPr>
            <p:ph type="title" idx="4294967295"/>
          </p:nvPr>
        </p:nvSpPr>
        <p:spPr>
          <a:xfrm>
            <a:off x="683568" y="1052736"/>
            <a:ext cx="7772400" cy="857250"/>
          </a:xfrm>
        </p:spPr>
        <p:txBody>
          <a:bodyPr/>
          <a:lstStyle/>
          <a:p>
            <a:pPr>
              <a:defRPr/>
            </a:pPr>
            <a:r>
              <a:rPr lang="en-US" sz="3600" b="1" dirty="0" smtClean="0">
                <a:solidFill>
                  <a:schemeClr val="bg1"/>
                </a:solidFill>
                <a:effectLst>
                  <a:outerShdw blurRad="38100" dist="38100" dir="2700000" algn="tl">
                    <a:srgbClr val="000000">
                      <a:alpha val="43137"/>
                    </a:srgbClr>
                  </a:outerShdw>
                </a:effectLst>
                <a:latin typeface="+mn-lt"/>
                <a:ea typeface="+mj-ea"/>
                <a:cs typeface="+mj-cs"/>
              </a:rPr>
              <a:t>Tsunamis</a:t>
            </a:r>
            <a:endParaRPr lang="en-US" sz="3600" b="1" dirty="0">
              <a:solidFill>
                <a:schemeClr val="bg1"/>
              </a:solidFill>
              <a:effectLst>
                <a:outerShdw blurRad="38100" dist="38100" dir="2700000" algn="tl">
                  <a:srgbClr val="000000">
                    <a:alpha val="43137"/>
                  </a:srgbClr>
                </a:outerShdw>
              </a:effectLst>
              <a:latin typeface="+mn-lt"/>
              <a:ea typeface="+mj-ea"/>
              <a:cs typeface="+mj-cs"/>
            </a:endParaRPr>
          </a:p>
        </p:txBody>
      </p:sp>
      <p:sp>
        <p:nvSpPr>
          <p:cNvPr id="9" name="Rectangle 6"/>
          <p:cNvSpPr>
            <a:spLocks noGrp="1" noChangeArrowheads="1"/>
          </p:cNvSpPr>
          <p:nvPr>
            <p:ph idx="4294967295"/>
          </p:nvPr>
        </p:nvSpPr>
        <p:spPr>
          <a:xfrm>
            <a:off x="107504" y="1700808"/>
            <a:ext cx="8964488" cy="4032448"/>
          </a:xfrm>
        </p:spPr>
        <p:txBody>
          <a:bodyPr/>
          <a:lstStyle/>
          <a:p>
            <a:pPr algn="ctr">
              <a:lnSpc>
                <a:spcPct val="110000"/>
              </a:lnSpc>
              <a:buNone/>
            </a:pPr>
            <a:r>
              <a:rPr lang="pt-BR" sz="2800" dirty="0" smtClean="0">
                <a:solidFill>
                  <a:schemeClr val="bg1"/>
                </a:solidFill>
                <a:effectLst>
                  <a:outerShdw blurRad="38100" dist="38100" dir="2700000" algn="tl">
                    <a:srgbClr val="000000">
                      <a:alpha val="43137"/>
                    </a:srgbClr>
                  </a:outerShdw>
                </a:effectLst>
              </a:rPr>
              <a:t>Como é criado um tsunami?</a:t>
            </a:r>
            <a:endParaRPr lang="en-US" sz="2800" dirty="0">
              <a:solidFill>
                <a:schemeClr val="bg1"/>
              </a:solidFill>
              <a:effectLst>
                <a:outerShdw blurRad="38100" dist="38100" dir="2700000" algn="tl">
                  <a:srgbClr val="000000">
                    <a:alpha val="43137"/>
                  </a:srgbClr>
                </a:outerShdw>
              </a:effectLst>
            </a:endParaRPr>
          </a:p>
        </p:txBody>
      </p:sp>
      <p:sp>
        <p:nvSpPr>
          <p:cNvPr id="8"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A DESTRUIÇÃO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pic>
        <p:nvPicPr>
          <p:cNvPr id="20484" name="Picture 4" descr="http://www.public.asu.edu/%7Eedimaggi/Pictures/tsunami_illustration_DiMaggio2.jpg"/>
          <p:cNvPicPr>
            <a:picLocks noChangeAspect="1" noChangeArrowheads="1"/>
          </p:cNvPicPr>
          <p:nvPr/>
        </p:nvPicPr>
        <p:blipFill>
          <a:blip r:embed="rId4" cstate="print"/>
          <a:srcRect/>
          <a:stretch>
            <a:fillRect/>
          </a:stretch>
        </p:blipFill>
        <p:spPr bwMode="auto">
          <a:xfrm>
            <a:off x="102046" y="3356992"/>
            <a:ext cx="8934450" cy="3324226"/>
          </a:xfrm>
          <a:prstGeom prst="rect">
            <a:avLst/>
          </a:prstGeom>
          <a:noFill/>
        </p:spPr>
      </p:pic>
      <p:sp>
        <p:nvSpPr>
          <p:cNvPr id="11" name="Rectangle 10"/>
          <p:cNvSpPr/>
          <p:nvPr/>
        </p:nvSpPr>
        <p:spPr bwMode="auto">
          <a:xfrm>
            <a:off x="88596" y="2617591"/>
            <a:ext cx="8947900" cy="10801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10" name="TextBox 9"/>
          <p:cNvSpPr txBox="1"/>
          <p:nvPr/>
        </p:nvSpPr>
        <p:spPr>
          <a:xfrm>
            <a:off x="539552" y="2704772"/>
            <a:ext cx="7920880" cy="954107"/>
          </a:xfrm>
          <a:prstGeom prst="rect">
            <a:avLst/>
          </a:prstGeom>
          <a:noFill/>
        </p:spPr>
        <p:txBody>
          <a:bodyPr wrap="square" rtlCol="0">
            <a:spAutoFit/>
          </a:bodyPr>
          <a:lstStyle/>
          <a:p>
            <a:pPr algn="ctr"/>
            <a:r>
              <a:rPr lang="pt-BR" sz="2800" b="1" dirty="0" smtClean="0">
                <a:solidFill>
                  <a:srgbClr val="111111"/>
                </a:solidFill>
              </a:rPr>
              <a:t>O tsunami é criado por um terremoto debaixo da água numa zona de subducção.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dissolve">
                                      <p:cBhvr>
                                        <p:cTn id="12" dur="500"/>
                                        <p:tgtEl>
                                          <p:spTgt spid="2048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animBg="1"/>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Text Box 4"/>
          <p:cNvSpPr txBox="1">
            <a:spLocks noChangeArrowheads="1"/>
          </p:cNvSpPr>
          <p:nvPr/>
        </p:nvSpPr>
        <p:spPr bwMode="auto">
          <a:xfrm>
            <a:off x="1475656" y="5621178"/>
            <a:ext cx="6115050" cy="400110"/>
          </a:xfrm>
          <a:prstGeom prst="rect">
            <a:avLst/>
          </a:prstGeom>
          <a:noFill/>
          <a:ln w="12700">
            <a:noFill/>
            <a:miter lim="800000"/>
            <a:headEnd type="none" w="sm" len="sm"/>
            <a:tailEnd type="none" w="sm" len="sm"/>
          </a:ln>
        </p:spPr>
        <p:txBody>
          <a:bodyPr>
            <a:spAutoFit/>
          </a:bodyPr>
          <a:lstStyle/>
          <a:p>
            <a:pPr algn="ctr" eaLnBrk="0" fontAlgn="base" hangingPunct="0">
              <a:spcBef>
                <a:spcPct val="0"/>
              </a:spcBef>
              <a:spcAft>
                <a:spcPct val="0"/>
              </a:spcAft>
            </a:pPr>
            <a:r>
              <a:rPr lang="en-US" sz="2000" b="1" i="1" dirty="0">
                <a:solidFill>
                  <a:schemeClr val="bg1"/>
                </a:solidFill>
                <a:effectLst>
                  <a:outerShdw blurRad="38100" dist="38100" dir="2700000" algn="tl">
                    <a:srgbClr val="000000">
                      <a:alpha val="43137"/>
                    </a:srgbClr>
                  </a:outerShdw>
                </a:effectLst>
              </a:rPr>
              <a:t>Scientific American</a:t>
            </a:r>
            <a:r>
              <a:rPr lang="en-US" sz="2000" b="1" dirty="0">
                <a:solidFill>
                  <a:schemeClr val="bg1"/>
                </a:solidFill>
                <a:effectLst>
                  <a:outerShdw blurRad="38100" dist="38100" dir="2700000" algn="tl">
                    <a:srgbClr val="000000">
                      <a:alpha val="43137"/>
                    </a:srgbClr>
                  </a:outerShdw>
                </a:effectLst>
              </a:rPr>
              <a:t>, July 1998, p. 45</a:t>
            </a:r>
          </a:p>
        </p:txBody>
      </p:sp>
      <p:sp>
        <p:nvSpPr>
          <p:cNvPr id="7" name="Rectangle 5"/>
          <p:cNvSpPr>
            <a:spLocks noGrp="1" noChangeArrowheads="1"/>
          </p:cNvSpPr>
          <p:nvPr>
            <p:ph type="title" idx="4294967295"/>
          </p:nvPr>
        </p:nvSpPr>
        <p:spPr>
          <a:xfrm>
            <a:off x="683568" y="1052736"/>
            <a:ext cx="7772400" cy="857250"/>
          </a:xfrm>
        </p:spPr>
        <p:txBody>
          <a:bodyPr/>
          <a:lstStyle/>
          <a:p>
            <a:pPr>
              <a:defRPr/>
            </a:pPr>
            <a:r>
              <a:rPr lang="en-US" sz="3600" b="1" dirty="0" smtClean="0">
                <a:solidFill>
                  <a:schemeClr val="bg1"/>
                </a:solidFill>
                <a:effectLst>
                  <a:outerShdw blurRad="38100" dist="38100" dir="2700000" algn="tl">
                    <a:srgbClr val="000000">
                      <a:alpha val="43137"/>
                    </a:srgbClr>
                  </a:outerShdw>
                </a:effectLst>
                <a:latin typeface="+mn-lt"/>
                <a:ea typeface="+mj-ea"/>
                <a:cs typeface="+mj-cs"/>
              </a:rPr>
              <a:t>Tsunamis</a:t>
            </a:r>
            <a:endParaRPr lang="en-US" sz="3600" b="1" dirty="0">
              <a:solidFill>
                <a:schemeClr val="bg1"/>
              </a:solidFill>
              <a:effectLst>
                <a:outerShdw blurRad="38100" dist="38100" dir="2700000" algn="tl">
                  <a:srgbClr val="000000">
                    <a:alpha val="43137"/>
                  </a:srgbClr>
                </a:outerShdw>
              </a:effectLst>
              <a:latin typeface="+mn-lt"/>
              <a:ea typeface="+mj-ea"/>
              <a:cs typeface="+mj-cs"/>
            </a:endParaRPr>
          </a:p>
        </p:txBody>
      </p:sp>
      <p:sp>
        <p:nvSpPr>
          <p:cNvPr id="9" name="Rectangle 6"/>
          <p:cNvSpPr>
            <a:spLocks noGrp="1" noChangeArrowheads="1"/>
          </p:cNvSpPr>
          <p:nvPr>
            <p:ph idx="4294967295"/>
          </p:nvPr>
        </p:nvSpPr>
        <p:spPr>
          <a:xfrm>
            <a:off x="107504" y="1700808"/>
            <a:ext cx="8964488" cy="4032448"/>
          </a:xfrm>
        </p:spPr>
        <p:txBody>
          <a:bodyPr/>
          <a:lstStyle/>
          <a:p>
            <a:pPr algn="ctr">
              <a:lnSpc>
                <a:spcPct val="110000"/>
              </a:lnSpc>
              <a:buNone/>
            </a:pPr>
            <a:r>
              <a:rPr lang="pt-BR" sz="2800" dirty="0" smtClean="0">
                <a:solidFill>
                  <a:schemeClr val="bg1"/>
                </a:solidFill>
                <a:effectLst>
                  <a:outerShdw blurRad="38100" dist="38100" dir="2700000" algn="tl">
                    <a:srgbClr val="000000">
                      <a:alpha val="43137"/>
                    </a:srgbClr>
                  </a:outerShdw>
                </a:effectLst>
              </a:rPr>
              <a:t>Como é criado um tsunami?</a:t>
            </a:r>
            <a:endParaRPr lang="en-US" sz="2800" dirty="0">
              <a:solidFill>
                <a:schemeClr val="bg1"/>
              </a:solidFill>
              <a:effectLst>
                <a:outerShdw blurRad="38100" dist="38100" dir="2700000" algn="tl">
                  <a:srgbClr val="000000">
                    <a:alpha val="43137"/>
                  </a:srgbClr>
                </a:outerShdw>
              </a:effectLst>
            </a:endParaRPr>
          </a:p>
        </p:txBody>
      </p:sp>
      <p:sp>
        <p:nvSpPr>
          <p:cNvPr id="8"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A DESTRUIÇÃO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pic>
        <p:nvPicPr>
          <p:cNvPr id="20482" name="Picture 2" descr="http://thumbnails.visually.netdna-cdn.com/tsunami-very-long-gravity-wave_50290a9f45fa7_w969.jpg"/>
          <p:cNvPicPr>
            <a:picLocks noChangeAspect="1" noChangeArrowheads="1"/>
          </p:cNvPicPr>
          <p:nvPr/>
        </p:nvPicPr>
        <p:blipFill>
          <a:blip r:embed="rId4" cstate="print"/>
          <a:srcRect/>
          <a:stretch>
            <a:fillRect/>
          </a:stretch>
        </p:blipFill>
        <p:spPr bwMode="auto">
          <a:xfrm>
            <a:off x="1043608" y="2348880"/>
            <a:ext cx="6962775" cy="4743450"/>
          </a:xfrm>
          <a:prstGeom prst="rect">
            <a:avLst/>
          </a:prstGeom>
          <a:noFill/>
        </p:spPr>
      </p:pic>
      <p:sp>
        <p:nvSpPr>
          <p:cNvPr id="11" name="Rectangle 10"/>
          <p:cNvSpPr/>
          <p:nvPr/>
        </p:nvSpPr>
        <p:spPr bwMode="auto">
          <a:xfrm>
            <a:off x="1115616" y="2393178"/>
            <a:ext cx="6840760" cy="648072"/>
          </a:xfrm>
          <a:prstGeom prst="rect">
            <a:avLst/>
          </a:prstGeom>
          <a:solidFill>
            <a:srgbClr val="EFEFF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10" name="TextBox 9"/>
          <p:cNvSpPr txBox="1"/>
          <p:nvPr/>
        </p:nvSpPr>
        <p:spPr>
          <a:xfrm>
            <a:off x="1231922" y="2507577"/>
            <a:ext cx="6624736" cy="461665"/>
          </a:xfrm>
          <a:prstGeom prst="rect">
            <a:avLst/>
          </a:prstGeom>
          <a:noFill/>
        </p:spPr>
        <p:txBody>
          <a:bodyPr wrap="square" rtlCol="0">
            <a:spAutoFit/>
          </a:bodyPr>
          <a:lstStyle/>
          <a:p>
            <a:pPr algn="ctr"/>
            <a:r>
              <a:rPr lang="en-US" sz="2400" b="1" dirty="0" smtClean="0">
                <a:solidFill>
                  <a:srgbClr val="111111"/>
                </a:solidFill>
              </a:rPr>
              <a:t>Os </a:t>
            </a:r>
            <a:r>
              <a:rPr lang="en-US" sz="2400" b="1" dirty="0" err="1" smtClean="0">
                <a:solidFill>
                  <a:srgbClr val="111111"/>
                </a:solidFill>
              </a:rPr>
              <a:t>mais</a:t>
            </a:r>
            <a:r>
              <a:rPr lang="en-US" sz="2400" b="1" dirty="0" smtClean="0">
                <a:solidFill>
                  <a:srgbClr val="111111"/>
                </a:solidFill>
              </a:rPr>
              <a:t> </a:t>
            </a:r>
            <a:r>
              <a:rPr lang="en-US" sz="2400" b="1" dirty="0" err="1" smtClean="0">
                <a:solidFill>
                  <a:srgbClr val="111111"/>
                </a:solidFill>
              </a:rPr>
              <a:t>destrutivos</a:t>
            </a:r>
            <a:r>
              <a:rPr lang="en-US" sz="2400" b="1" dirty="0" smtClean="0">
                <a:solidFill>
                  <a:srgbClr val="111111"/>
                </a:solidFill>
              </a:rPr>
              <a:t> dos </a:t>
            </a:r>
            <a:r>
              <a:rPr lang="en-US" sz="2400" b="1" dirty="0" err="1" smtClean="0">
                <a:solidFill>
                  <a:srgbClr val="111111"/>
                </a:solidFill>
              </a:rPr>
              <a:t>últimos</a:t>
            </a:r>
            <a:r>
              <a:rPr lang="en-US" sz="2400" b="1" dirty="0" smtClean="0">
                <a:solidFill>
                  <a:srgbClr val="111111"/>
                </a:solidFill>
              </a:rPr>
              <a:t> 50 </a:t>
            </a:r>
            <a:r>
              <a:rPr lang="en-US" sz="2400" b="1" dirty="0" err="1" smtClean="0">
                <a:solidFill>
                  <a:srgbClr val="111111"/>
                </a:solidFill>
              </a:rPr>
              <a:t>anos</a:t>
            </a:r>
            <a:r>
              <a:rPr lang="en-US" sz="2400" b="1" dirty="0" smtClean="0">
                <a:solidFill>
                  <a:srgbClr val="111111"/>
                </a:solidFill>
              </a:rPr>
              <a:t>.</a:t>
            </a:r>
            <a:endParaRPr lang="en-US" sz="2400" b="1" dirty="0">
              <a:solidFill>
                <a:srgbClr val="11111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ssolve">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Text Box 4"/>
          <p:cNvSpPr txBox="1">
            <a:spLocks noChangeArrowheads="1"/>
          </p:cNvSpPr>
          <p:nvPr/>
        </p:nvSpPr>
        <p:spPr bwMode="auto">
          <a:xfrm>
            <a:off x="1475656" y="5621178"/>
            <a:ext cx="6115050" cy="400110"/>
          </a:xfrm>
          <a:prstGeom prst="rect">
            <a:avLst/>
          </a:prstGeom>
          <a:noFill/>
          <a:ln w="12700">
            <a:noFill/>
            <a:miter lim="800000"/>
            <a:headEnd type="none" w="sm" len="sm"/>
            <a:tailEnd type="none" w="sm" len="sm"/>
          </a:ln>
        </p:spPr>
        <p:txBody>
          <a:bodyPr>
            <a:spAutoFit/>
          </a:bodyPr>
          <a:lstStyle/>
          <a:p>
            <a:pPr algn="ctr" eaLnBrk="0" fontAlgn="base" hangingPunct="0">
              <a:spcBef>
                <a:spcPct val="0"/>
              </a:spcBef>
              <a:spcAft>
                <a:spcPct val="0"/>
              </a:spcAft>
            </a:pPr>
            <a:r>
              <a:rPr lang="en-US" sz="2000" b="1" i="1" dirty="0">
                <a:solidFill>
                  <a:schemeClr val="bg1"/>
                </a:solidFill>
                <a:effectLst>
                  <a:outerShdw blurRad="38100" dist="38100" dir="2700000" algn="tl">
                    <a:srgbClr val="000000">
                      <a:alpha val="43137"/>
                    </a:srgbClr>
                  </a:outerShdw>
                </a:effectLst>
              </a:rPr>
              <a:t>Scientific American</a:t>
            </a:r>
            <a:r>
              <a:rPr lang="en-US" sz="2000" b="1" dirty="0">
                <a:solidFill>
                  <a:schemeClr val="bg1"/>
                </a:solidFill>
                <a:effectLst>
                  <a:outerShdw blurRad="38100" dist="38100" dir="2700000" algn="tl">
                    <a:srgbClr val="000000">
                      <a:alpha val="43137"/>
                    </a:srgbClr>
                  </a:outerShdw>
                </a:effectLst>
              </a:rPr>
              <a:t>, July 1998, p. 45</a:t>
            </a:r>
          </a:p>
        </p:txBody>
      </p:sp>
      <p:sp>
        <p:nvSpPr>
          <p:cNvPr id="7" name="Rectangle 5"/>
          <p:cNvSpPr>
            <a:spLocks noGrp="1" noChangeArrowheads="1"/>
          </p:cNvSpPr>
          <p:nvPr>
            <p:ph type="title" idx="4294967295"/>
          </p:nvPr>
        </p:nvSpPr>
        <p:spPr>
          <a:xfrm>
            <a:off x="683568" y="1052736"/>
            <a:ext cx="7772400" cy="857250"/>
          </a:xfrm>
        </p:spPr>
        <p:txBody>
          <a:bodyPr/>
          <a:lstStyle/>
          <a:p>
            <a:pPr>
              <a:defRPr/>
            </a:pPr>
            <a:r>
              <a:rPr lang="en-US" sz="3600" b="1" dirty="0" smtClean="0">
                <a:solidFill>
                  <a:schemeClr val="bg1"/>
                </a:solidFill>
                <a:effectLst>
                  <a:outerShdw blurRad="38100" dist="38100" dir="2700000" algn="tl">
                    <a:srgbClr val="000000">
                      <a:alpha val="43137"/>
                    </a:srgbClr>
                  </a:outerShdw>
                </a:effectLst>
                <a:latin typeface="+mn-lt"/>
                <a:ea typeface="+mj-ea"/>
                <a:cs typeface="+mj-cs"/>
              </a:rPr>
              <a:t>Tsunamis</a:t>
            </a:r>
            <a:endParaRPr lang="en-US" sz="3600" b="1" dirty="0">
              <a:solidFill>
                <a:schemeClr val="bg1"/>
              </a:solidFill>
              <a:effectLst>
                <a:outerShdw blurRad="38100" dist="38100" dir="2700000" algn="tl">
                  <a:srgbClr val="000000">
                    <a:alpha val="43137"/>
                  </a:srgbClr>
                </a:outerShdw>
              </a:effectLst>
              <a:latin typeface="+mn-lt"/>
              <a:ea typeface="+mj-ea"/>
              <a:cs typeface="+mj-cs"/>
            </a:endParaRPr>
          </a:p>
        </p:txBody>
      </p:sp>
      <p:sp>
        <p:nvSpPr>
          <p:cNvPr id="9" name="Rectangle 6"/>
          <p:cNvSpPr>
            <a:spLocks noGrp="1" noChangeArrowheads="1"/>
          </p:cNvSpPr>
          <p:nvPr>
            <p:ph idx="4294967295"/>
          </p:nvPr>
        </p:nvSpPr>
        <p:spPr>
          <a:xfrm>
            <a:off x="0" y="1772817"/>
            <a:ext cx="8964488" cy="4032448"/>
          </a:xfrm>
        </p:spPr>
        <p:txBody>
          <a:bodyPr/>
          <a:lstStyle/>
          <a:p>
            <a:pPr>
              <a:lnSpc>
                <a:spcPct val="110000"/>
              </a:lnSpc>
              <a:buNone/>
            </a:pPr>
            <a:r>
              <a:rPr lang="pt-BR" sz="2800" dirty="0" smtClean="0">
                <a:solidFill>
                  <a:schemeClr val="bg1"/>
                </a:solidFill>
                <a:effectLst>
                  <a:outerShdw blurRad="38100" dist="38100" dir="2700000" algn="tl">
                    <a:srgbClr val="000000">
                      <a:alpha val="43137"/>
                    </a:srgbClr>
                  </a:outerShdw>
                </a:effectLst>
              </a:rPr>
              <a:t>	“De acordo com um programa de National Geographic Explorer que foi ao ar em maio de 1998, o Dr. Walter Dudley da U. do Havaí, disse que o tsunami é o "mais catastrófico de todos os fenômenos". Ele afirmou que um tsunami em 1940 foi registrado a 17 m de altura, mas os da "pré-história" [o ano do Dilúvio?] seria acima de 300 metros de altura!”</a:t>
            </a:r>
            <a:endParaRPr lang="en-US" sz="2800" dirty="0">
              <a:solidFill>
                <a:schemeClr val="bg1"/>
              </a:solidFill>
              <a:effectLst>
                <a:outerShdw blurRad="38100" dist="38100" dir="2700000" algn="tl">
                  <a:srgbClr val="000000">
                    <a:alpha val="43137"/>
                  </a:srgbClr>
                </a:outerShdw>
              </a:effectLst>
            </a:endParaRPr>
          </a:p>
        </p:txBody>
      </p:sp>
      <p:sp>
        <p:nvSpPr>
          <p:cNvPr id="8"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A DESTRUIÇÃO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 name="Text Box 2"/>
          <p:cNvSpPr txBox="1">
            <a:spLocks noChangeArrowheads="1"/>
          </p:cNvSpPr>
          <p:nvPr/>
        </p:nvSpPr>
        <p:spPr bwMode="auto">
          <a:xfrm>
            <a:off x="481399" y="5805264"/>
            <a:ext cx="8208912" cy="40011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dirty="0">
                <a:solidFill>
                  <a:schemeClr val="bg1"/>
                </a:solidFill>
                <a:effectLst>
                  <a:outerShdw blurRad="38100" dist="38100" dir="2700000" algn="tl">
                    <a:srgbClr val="000000">
                      <a:alpha val="43137"/>
                    </a:srgbClr>
                  </a:outerShdw>
                </a:effectLst>
              </a:rPr>
              <a:t>Dr. Derek </a:t>
            </a:r>
            <a:r>
              <a:rPr lang="en-US" sz="2000" dirty="0" smtClean="0">
                <a:solidFill>
                  <a:schemeClr val="bg1"/>
                </a:solidFill>
                <a:effectLst>
                  <a:outerShdw blurRad="38100" dist="38100" dir="2700000" algn="tl">
                    <a:srgbClr val="000000">
                      <a:alpha val="43137"/>
                    </a:srgbClr>
                  </a:outerShdw>
                </a:effectLst>
              </a:rPr>
              <a:t>Ager, </a:t>
            </a:r>
            <a:r>
              <a:rPr lang="en-US" sz="2000" i="1" dirty="0" smtClean="0">
                <a:solidFill>
                  <a:schemeClr val="bg1"/>
                </a:solidFill>
                <a:effectLst>
                  <a:outerShdw blurRad="38100" dist="38100" dir="2700000" algn="tl">
                    <a:srgbClr val="000000">
                      <a:alpha val="43137"/>
                    </a:srgbClr>
                  </a:outerShdw>
                </a:effectLst>
              </a:rPr>
              <a:t>The </a:t>
            </a:r>
            <a:r>
              <a:rPr lang="en-US" sz="2000" i="1" dirty="0">
                <a:solidFill>
                  <a:schemeClr val="bg1"/>
                </a:solidFill>
                <a:effectLst>
                  <a:outerShdw blurRad="38100" dist="38100" dir="2700000" algn="tl">
                    <a:srgbClr val="000000">
                      <a:alpha val="43137"/>
                    </a:srgbClr>
                  </a:outerShdw>
                </a:effectLst>
              </a:rPr>
              <a:t>Nature of the </a:t>
            </a:r>
            <a:r>
              <a:rPr lang="en-US" sz="2000" i="1" dirty="0" err="1">
                <a:solidFill>
                  <a:schemeClr val="bg1"/>
                </a:solidFill>
                <a:effectLst>
                  <a:outerShdw blurRad="38100" dist="38100" dir="2700000" algn="tl">
                    <a:srgbClr val="000000">
                      <a:alpha val="43137"/>
                    </a:srgbClr>
                  </a:outerShdw>
                </a:effectLst>
              </a:rPr>
              <a:t>Stratigraphical</a:t>
            </a:r>
            <a:r>
              <a:rPr lang="en-US" sz="2000" i="1" dirty="0">
                <a:solidFill>
                  <a:schemeClr val="bg1"/>
                </a:solidFill>
                <a:effectLst>
                  <a:outerShdw blurRad="38100" dist="38100" dir="2700000" algn="tl">
                    <a:srgbClr val="000000">
                      <a:alpha val="43137"/>
                    </a:srgbClr>
                  </a:outerShdw>
                </a:effectLst>
              </a:rPr>
              <a:t> Record, </a:t>
            </a:r>
            <a:r>
              <a:rPr lang="en-US" sz="2000" dirty="0" smtClean="0">
                <a:solidFill>
                  <a:schemeClr val="bg1"/>
                </a:solidFill>
                <a:effectLst>
                  <a:outerShdw blurRad="38100" dist="38100" dir="2700000" algn="tl">
                    <a:srgbClr val="000000">
                      <a:alpha val="43137"/>
                    </a:srgbClr>
                  </a:outerShdw>
                </a:effectLst>
              </a:rPr>
              <a:t> </a:t>
            </a:r>
            <a:r>
              <a:rPr lang="en-US" sz="2000" dirty="0">
                <a:solidFill>
                  <a:schemeClr val="bg1"/>
                </a:solidFill>
                <a:effectLst>
                  <a:outerShdw blurRad="38100" dist="38100" dir="2700000" algn="tl">
                    <a:srgbClr val="000000">
                      <a:alpha val="43137"/>
                    </a:srgbClr>
                  </a:outerShdw>
                </a:effectLst>
              </a:rPr>
              <a:t>pp. 54, 106.</a:t>
            </a:r>
          </a:p>
        </p:txBody>
      </p:sp>
      <p:sp>
        <p:nvSpPr>
          <p:cNvPr id="8" name="Rectangle 3"/>
          <p:cNvSpPr>
            <a:spLocks noChangeArrowheads="1"/>
          </p:cNvSpPr>
          <p:nvPr/>
        </p:nvSpPr>
        <p:spPr bwMode="auto">
          <a:xfrm>
            <a:off x="323800" y="1916832"/>
            <a:ext cx="8280648" cy="3733800"/>
          </a:xfrm>
          <a:prstGeom prst="rect">
            <a:avLst/>
          </a:prstGeom>
          <a:noFill/>
          <a:ln w="9525">
            <a:noFill/>
            <a:miter lim="800000"/>
            <a:headEnd/>
            <a:tailEnd/>
          </a:ln>
          <a:effectLst>
            <a:outerShdw dist="12700" dir="5400000" algn="ctr" rotWithShape="0">
              <a:schemeClr val="tx1"/>
            </a:outerShdw>
          </a:effectLst>
        </p:spPr>
        <p:txBody>
          <a:bodyPr lIns="92075" tIns="46038" rIns="92075" bIns="46038"/>
          <a:lstStyle/>
          <a:p>
            <a:pPr indent="344488" algn="ctr" fontAlgn="base">
              <a:spcBef>
                <a:spcPct val="50000"/>
              </a:spcBef>
              <a:spcAft>
                <a:spcPct val="0"/>
              </a:spcAft>
              <a:defRPr/>
            </a:pPr>
            <a:r>
              <a:rPr lang="pt-BR" sz="2800" b="1" dirty="0" smtClean="0">
                <a:solidFill>
                  <a:schemeClr val="bg1"/>
                </a:solidFill>
                <a:effectLst>
                  <a:outerShdw blurRad="38100" dist="38100" dir="2700000" algn="tl">
                    <a:srgbClr val="000000">
                      <a:alpha val="43137"/>
                    </a:srgbClr>
                  </a:outerShdw>
                </a:effectLst>
              </a:rPr>
              <a:t>“O furacão, a inundação ou tsunami pode fazer mais em uma hora ou um dia que os processos de natureza ordinária alcançaram em mil anos</a:t>
            </a:r>
            <a:r>
              <a:rPr lang="pt-BR" sz="2800" b="1" dirty="0" smtClean="0">
                <a:solidFill>
                  <a:schemeClr val="bg1"/>
                </a:solidFill>
                <a:effectLst>
                  <a:outerShdw blurRad="38100" dist="38100" dir="2700000" algn="tl">
                    <a:srgbClr val="000000">
                      <a:alpha val="43137"/>
                    </a:srgbClr>
                  </a:outerShdw>
                </a:effectLst>
              </a:rPr>
              <a:t>.”</a:t>
            </a:r>
            <a:endParaRPr lang="pt-BR" sz="2800" b="1" dirty="0" smtClean="0">
              <a:solidFill>
                <a:schemeClr val="bg1"/>
              </a:solidFill>
              <a:effectLst>
                <a:outerShdw blurRad="38100" dist="38100" dir="2700000" algn="tl">
                  <a:srgbClr val="000000">
                    <a:alpha val="43137"/>
                  </a:srgbClr>
                </a:outerShdw>
              </a:effectLst>
            </a:endParaRPr>
          </a:p>
          <a:p>
            <a:pPr indent="344488" algn="ctr" fontAlgn="base">
              <a:spcBef>
                <a:spcPct val="50000"/>
              </a:spcBef>
              <a:spcAft>
                <a:spcPct val="0"/>
              </a:spcAft>
              <a:defRPr/>
            </a:pPr>
            <a:r>
              <a:rPr lang="pt-BR" sz="2800" b="1" dirty="0" smtClean="0">
                <a:solidFill>
                  <a:schemeClr val="bg1"/>
                </a:solidFill>
                <a:effectLst>
                  <a:outerShdw blurRad="38100" dist="38100" dir="2700000" algn="tl">
                    <a:srgbClr val="000000">
                      <a:alpha val="43137"/>
                    </a:srgbClr>
                  </a:outerShdw>
                </a:effectLst>
              </a:rPr>
              <a:t>“Em outras palavras, a história de qualquer uma parte da terra, é como a vida de um soldado, constituída por longos períodos de tédio e períodos curtos de terror.”</a:t>
            </a:r>
            <a:endParaRPr lang="en-US" sz="2800" b="1" dirty="0">
              <a:solidFill>
                <a:schemeClr val="bg1"/>
              </a:solidFill>
              <a:effectLst>
                <a:outerShdw blurRad="38100" dist="38100" dir="2700000" algn="tl">
                  <a:srgbClr val="000000">
                    <a:alpha val="43137"/>
                  </a:srgbClr>
                </a:outerShdw>
              </a:effectLst>
            </a:endParaRPr>
          </a:p>
        </p:txBody>
      </p:sp>
      <p:sp>
        <p:nvSpPr>
          <p:cNvPr id="7"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A DESTRUIÇÃO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10" name="Rectangle 5"/>
          <p:cNvSpPr>
            <a:spLocks noGrp="1" noChangeArrowheads="1"/>
          </p:cNvSpPr>
          <p:nvPr>
            <p:ph type="title" idx="4294967295"/>
          </p:nvPr>
        </p:nvSpPr>
        <p:spPr>
          <a:xfrm>
            <a:off x="683568" y="1052736"/>
            <a:ext cx="7772400" cy="857250"/>
          </a:xfrm>
        </p:spPr>
        <p:txBody>
          <a:bodyPr/>
          <a:lstStyle/>
          <a:p>
            <a:pPr>
              <a:defRPr/>
            </a:pPr>
            <a:r>
              <a:rPr lang="en-US" sz="3600" b="1" dirty="0" smtClean="0">
                <a:solidFill>
                  <a:schemeClr val="bg1"/>
                </a:solidFill>
                <a:effectLst>
                  <a:outerShdw blurRad="38100" dist="38100" dir="2700000" algn="tl">
                    <a:srgbClr val="000000">
                      <a:alpha val="43137"/>
                    </a:srgbClr>
                  </a:outerShdw>
                </a:effectLst>
                <a:latin typeface="+mn-lt"/>
                <a:ea typeface="+mj-ea"/>
                <a:cs typeface="+mj-cs"/>
              </a:rPr>
              <a:t>Tsunamis</a:t>
            </a:r>
            <a:endParaRPr lang="en-US" sz="3600" b="1" dirty="0">
              <a:solidFill>
                <a:schemeClr val="bg1"/>
              </a:solidFill>
              <a:effectLst>
                <a:outerShdw blurRad="38100" dist="38100" dir="2700000" algn="tl">
                  <a:srgbClr val="000000">
                    <a:alpha val="43137"/>
                  </a:srgbClr>
                </a:outerShdw>
              </a:effectLst>
              <a:latin typeface="+mn-lt"/>
              <a:ea typeface="+mj-ea"/>
              <a:cs typeface="+mj-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27384"/>
            <a:ext cx="9144000" cy="6858000"/>
          </a:xfrm>
          <a:prstGeom prst="rect">
            <a:avLst/>
          </a:prstGeom>
          <a:noFill/>
          <a:ln w="9525">
            <a:noFill/>
            <a:miter lim="800000"/>
            <a:headEnd/>
            <a:tailEnd/>
          </a:ln>
        </p:spPr>
      </p:pic>
      <p:sp>
        <p:nvSpPr>
          <p:cNvPr id="8" name="Rectangle 3"/>
          <p:cNvSpPr>
            <a:spLocks noChangeArrowheads="1"/>
          </p:cNvSpPr>
          <p:nvPr/>
        </p:nvSpPr>
        <p:spPr bwMode="auto">
          <a:xfrm>
            <a:off x="3707904" y="2575520"/>
            <a:ext cx="5256584" cy="3733800"/>
          </a:xfrm>
          <a:prstGeom prst="rect">
            <a:avLst/>
          </a:prstGeom>
          <a:noFill/>
          <a:ln w="9525">
            <a:noFill/>
            <a:miter lim="800000"/>
            <a:headEnd/>
            <a:tailEnd/>
          </a:ln>
          <a:effectLst>
            <a:outerShdw dist="12700" dir="5400000" algn="ctr" rotWithShape="0">
              <a:schemeClr val="tx1"/>
            </a:outerShdw>
          </a:effectLst>
        </p:spPr>
        <p:txBody>
          <a:bodyPr lIns="92075" tIns="46038" rIns="92075" bIns="46038"/>
          <a:lstStyle/>
          <a:p>
            <a:pPr indent="344488" algn="ctr" fontAlgn="base">
              <a:spcBef>
                <a:spcPct val="50000"/>
              </a:spcBef>
              <a:spcAft>
                <a:spcPct val="0"/>
              </a:spcAft>
              <a:defRPr/>
            </a:pPr>
            <a:r>
              <a:rPr lang="pt-BR" sz="2800" b="1" dirty="0" smtClean="0">
                <a:solidFill>
                  <a:schemeClr val="bg1"/>
                </a:solidFill>
                <a:effectLst>
                  <a:outerShdw blurRad="38100" dist="38100" dir="2700000" algn="tl">
                    <a:srgbClr val="000000">
                      <a:alpha val="43137"/>
                    </a:srgbClr>
                  </a:outerShdw>
                </a:effectLst>
              </a:rPr>
              <a:t>Encontramos evidências de terremotos fortes no mundo criando rachas (fissuras) nas rochas.</a:t>
            </a:r>
          </a:p>
        </p:txBody>
      </p:sp>
      <p:sp>
        <p:nvSpPr>
          <p:cNvPr id="7"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A DESTRUIÇÃO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10" name="Rectangle 5"/>
          <p:cNvSpPr>
            <a:spLocks noGrp="1" noChangeArrowheads="1"/>
          </p:cNvSpPr>
          <p:nvPr>
            <p:ph type="title" idx="4294967295"/>
          </p:nvPr>
        </p:nvSpPr>
        <p:spPr>
          <a:xfrm>
            <a:off x="683568" y="1052736"/>
            <a:ext cx="7772400" cy="857250"/>
          </a:xfrm>
        </p:spPr>
        <p:txBody>
          <a:bodyPr/>
          <a:lstStyle/>
          <a:p>
            <a:pPr>
              <a:defRPr/>
            </a:pPr>
            <a:r>
              <a:rPr lang="en-US" sz="3600" b="1" dirty="0" err="1" smtClean="0">
                <a:solidFill>
                  <a:schemeClr val="bg1"/>
                </a:solidFill>
                <a:effectLst>
                  <a:outerShdw blurRad="38100" dist="38100" dir="2700000" algn="tl">
                    <a:srgbClr val="000000">
                      <a:alpha val="43137"/>
                    </a:srgbClr>
                  </a:outerShdw>
                </a:effectLst>
                <a:latin typeface="+mn-lt"/>
                <a:ea typeface="+mj-ea"/>
                <a:cs typeface="+mj-cs"/>
              </a:rPr>
              <a:t>Terremotos</a:t>
            </a:r>
            <a:endParaRPr lang="en-US" sz="3600" b="1" dirty="0">
              <a:solidFill>
                <a:schemeClr val="bg1"/>
              </a:solidFill>
              <a:effectLst>
                <a:outerShdw blurRad="38100" dist="38100" dir="2700000" algn="tl">
                  <a:srgbClr val="000000">
                    <a:alpha val="43137"/>
                  </a:srgbClr>
                </a:outerShdw>
              </a:effectLst>
              <a:latin typeface="+mn-lt"/>
              <a:ea typeface="+mj-ea"/>
              <a:cs typeface="+mj-cs"/>
            </a:endParaRPr>
          </a:p>
        </p:txBody>
      </p:sp>
      <p:pic>
        <p:nvPicPr>
          <p:cNvPr id="13" name="Picture 4" descr="http://www.fs.usda.gov/Internet/FSE_MEDIA/stelprdb5262901.jpg"/>
          <p:cNvPicPr>
            <a:picLocks noChangeAspect="1" noChangeArrowheads="1"/>
          </p:cNvPicPr>
          <p:nvPr/>
        </p:nvPicPr>
        <p:blipFill>
          <a:blip r:embed="rId4" cstate="print"/>
          <a:srcRect/>
          <a:stretch>
            <a:fillRect/>
          </a:stretch>
        </p:blipFill>
        <p:spPr bwMode="auto">
          <a:xfrm>
            <a:off x="168390" y="2088558"/>
            <a:ext cx="3454192" cy="4599433"/>
          </a:xfrm>
          <a:prstGeom prst="rect">
            <a:avLst/>
          </a:prstGeom>
          <a:noFill/>
        </p:spPr>
      </p:pic>
      <p:sp>
        <p:nvSpPr>
          <p:cNvPr id="14" name="TextBox 13"/>
          <p:cNvSpPr txBox="1"/>
          <p:nvPr/>
        </p:nvSpPr>
        <p:spPr>
          <a:xfrm>
            <a:off x="3923928" y="5085184"/>
            <a:ext cx="4824536" cy="1200329"/>
          </a:xfrm>
          <a:prstGeom prst="rect">
            <a:avLst/>
          </a:prstGeom>
          <a:noFill/>
        </p:spPr>
        <p:txBody>
          <a:bodyPr wrap="square" rtlCol="0">
            <a:spAutoFit/>
          </a:bodyPr>
          <a:lstStyle/>
          <a:p>
            <a:pPr algn="ctr"/>
            <a:r>
              <a:rPr lang="en-US" sz="2400" b="1" dirty="0" smtClean="0">
                <a:solidFill>
                  <a:schemeClr val="bg1"/>
                </a:solidFill>
              </a:rPr>
              <a:t>No </a:t>
            </a:r>
            <a:r>
              <a:rPr lang="en-US" sz="2400" b="1" dirty="0" err="1" smtClean="0">
                <a:solidFill>
                  <a:schemeClr val="bg1"/>
                </a:solidFill>
              </a:rPr>
              <a:t>parque</a:t>
            </a:r>
            <a:r>
              <a:rPr lang="en-US" sz="2400" b="1" dirty="0" smtClean="0">
                <a:solidFill>
                  <a:schemeClr val="bg1"/>
                </a:solidFill>
              </a:rPr>
              <a:t> natural  Inyo National Forest, California, </a:t>
            </a:r>
            <a:r>
              <a:rPr lang="en-US" sz="2400" b="1" dirty="0" err="1" smtClean="0">
                <a:solidFill>
                  <a:schemeClr val="bg1"/>
                </a:solidFill>
              </a:rPr>
              <a:t>perto</a:t>
            </a:r>
            <a:r>
              <a:rPr lang="en-US" sz="2400" b="1" dirty="0" smtClean="0">
                <a:solidFill>
                  <a:schemeClr val="bg1"/>
                </a:solidFill>
              </a:rPr>
              <a:t> de </a:t>
            </a:r>
            <a:r>
              <a:rPr lang="en-US" sz="2400" dirty="0" smtClean="0">
                <a:solidFill>
                  <a:schemeClr val="bg1"/>
                </a:solidFill>
              </a:rPr>
              <a:t>Mammoth Mountain.</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 name="Rectangle 6"/>
          <p:cNvSpPr txBox="1">
            <a:spLocks noChangeArrowheads="1"/>
          </p:cNvSpPr>
          <p:nvPr/>
        </p:nvSpPr>
        <p:spPr bwMode="auto">
          <a:xfrm>
            <a:off x="685800" y="152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fontAlgn="base">
              <a:spcBef>
                <a:spcPct val="0"/>
              </a:spcBef>
              <a:spcAft>
                <a:spcPct val="0"/>
              </a:spcAft>
              <a:defRPr/>
            </a:pPr>
            <a:r>
              <a:rPr lang="en-US" sz="4800" kern="0" dirty="0" smtClean="0">
                <a:solidFill>
                  <a:schemeClr val="bg1"/>
                </a:solidFill>
                <a:effectLst>
                  <a:outerShdw blurRad="38100" dist="38100" dir="2700000" algn="tl">
                    <a:srgbClr val="000000">
                      <a:alpha val="43137"/>
                    </a:srgbClr>
                  </a:outerShdw>
                </a:effectLst>
                <a:latin typeface="Arial Black" pitchFamily="34" charset="0"/>
                <a:ea typeface="+mj-ea"/>
                <a:cs typeface="+mj-cs"/>
              </a:rPr>
              <a:t>O DILÚVIO GLOBAL</a:t>
            </a:r>
          </a:p>
        </p:txBody>
      </p:sp>
      <p:sp>
        <p:nvSpPr>
          <p:cNvPr id="7" name="Text Placeholder 10"/>
          <p:cNvSpPr txBox="1">
            <a:spLocks/>
          </p:cNvSpPr>
          <p:nvPr/>
        </p:nvSpPr>
        <p:spPr>
          <a:xfrm>
            <a:off x="251520" y="1268760"/>
            <a:ext cx="8568952" cy="1944216"/>
          </a:xfrm>
          <a:prstGeom prst="rect">
            <a:avLst/>
          </a:prstGeom>
        </p:spPr>
        <p:txBody>
          <a:bodyPr/>
          <a:lstStyle/>
          <a:p>
            <a:pPr marL="342900" lvl="0" indent="-342900" algn="ctr">
              <a:spcBef>
                <a:spcPct val="20000"/>
              </a:spcBef>
              <a:defRPr/>
            </a:pPr>
            <a:r>
              <a:rPr lang="en-US" sz="3200" dirty="0">
                <a:solidFill>
                  <a:schemeClr val="bg1"/>
                </a:solidFill>
                <a:effectLst>
                  <a:outerShdw blurRad="38100" dist="38100" dir="2700000" algn="tl">
                    <a:srgbClr val="000000">
                      <a:alpha val="43137"/>
                    </a:srgbClr>
                  </a:outerShdw>
                </a:effectLst>
                <a:latin typeface="Arial Black" pitchFamily="34" charset="0"/>
              </a:rPr>
              <a:t> </a:t>
            </a:r>
            <a:r>
              <a:rPr lang="en-US" sz="3200" dirty="0" smtClean="0">
                <a:solidFill>
                  <a:schemeClr val="bg1"/>
                </a:solidFill>
                <a:effectLst>
                  <a:outerShdw blurRad="38100" dist="38100" dir="2700000" algn="tl">
                    <a:srgbClr val="000000">
                      <a:alpha val="43137"/>
                    </a:srgbClr>
                  </a:outerShdw>
                </a:effectLst>
                <a:latin typeface="Arial Black" pitchFamily="34" charset="0"/>
              </a:rPr>
              <a:t>	</a:t>
            </a:r>
            <a:r>
              <a:rPr lang="pt-BR" sz="3200" dirty="0" smtClean="0">
                <a:solidFill>
                  <a:schemeClr val="bg1"/>
                </a:solidFill>
                <a:effectLst>
                  <a:outerShdw blurRad="38100" dist="38100" dir="2700000" algn="tl">
                    <a:srgbClr val="000000">
                      <a:alpha val="43137"/>
                    </a:srgbClr>
                  </a:outerShdw>
                </a:effectLst>
                <a:latin typeface="Arial Black" pitchFamily="34" charset="0"/>
              </a:rPr>
              <a:t>Tal Dilúvio catastrófico, de um ano de duração, em todo o mundo, cobrindo as montanhas, teria transformado toda a superfície da Terra.</a:t>
            </a:r>
          </a:p>
          <a:p>
            <a:pPr marL="342900" lvl="0" indent="-342900" algn="ctr">
              <a:spcBef>
                <a:spcPct val="20000"/>
              </a:spcBef>
              <a:defRPr/>
            </a:pPr>
            <a:endParaRPr lang="pt-BR" sz="3200" dirty="0" smtClean="0">
              <a:solidFill>
                <a:schemeClr val="bg1"/>
              </a:solidFill>
              <a:effectLst>
                <a:outerShdw blurRad="38100" dist="38100" dir="2700000" algn="tl">
                  <a:srgbClr val="000000">
                    <a:alpha val="43137"/>
                  </a:srgbClr>
                </a:outerShdw>
              </a:effectLst>
              <a:latin typeface="Arial Black" pitchFamily="34" charset="0"/>
            </a:endParaRPr>
          </a:p>
          <a:p>
            <a:pPr marL="342900" indent="-342900" algn="ctr">
              <a:spcBef>
                <a:spcPct val="20000"/>
              </a:spcBef>
              <a:defRPr/>
            </a:pPr>
            <a:r>
              <a:rPr lang="pt-BR" sz="3200" dirty="0" smtClean="0">
                <a:solidFill>
                  <a:schemeClr val="bg1"/>
                </a:solidFill>
                <a:effectLst>
                  <a:outerShdw blurRad="38100" dist="38100" dir="2700000" algn="tl">
                    <a:srgbClr val="000000">
                      <a:alpha val="43137"/>
                    </a:srgbClr>
                  </a:outerShdw>
                </a:effectLst>
                <a:latin typeface="Arial Black" pitchFamily="34" charset="0"/>
              </a:rPr>
              <a:t>Seus resultados incluem vastos depósitos de sedimentos no mundo, contendo extensos restos mortais da vida vegetal e animal (fosseis).</a:t>
            </a:r>
            <a:endParaRPr lang="en-US" sz="3200" dirty="0">
              <a:solidFill>
                <a:schemeClr val="bg1"/>
              </a:solidFill>
              <a:effectLst>
                <a:outerShdw blurRad="38100" dist="38100" dir="2700000" algn="tl">
                  <a:srgbClr val="000000">
                    <a:alpha val="43137"/>
                  </a:srgbClr>
                </a:outerShdw>
              </a:effectLst>
              <a:latin typeface="Arial Black" pitchFamily="34" charset="0"/>
            </a:endParaRPr>
          </a:p>
          <a:p>
            <a:pPr marL="342900" indent="-342900" algn="ctr">
              <a:spcBef>
                <a:spcPct val="20000"/>
              </a:spcBef>
              <a:defRPr/>
            </a:pPr>
            <a:r>
              <a:rPr lang="en-US" sz="3200" dirty="0" smtClean="0">
                <a:solidFill>
                  <a:schemeClr val="bg1"/>
                </a:solidFill>
                <a:effectLst>
                  <a:outerShdw blurRad="38100" dist="38100" dir="2700000" algn="tl">
                    <a:srgbClr val="000000">
                      <a:alpha val="43137"/>
                    </a:srgbClr>
                  </a:outerShdw>
                </a:effectLst>
                <a:latin typeface="Arial Black" pitchFamily="34" charset="0"/>
              </a:rPr>
              <a:t>	</a:t>
            </a:r>
          </a:p>
          <a:p>
            <a:pPr marL="342900" indent="-342900" algn="ctr">
              <a:spcBef>
                <a:spcPct val="20000"/>
              </a:spcBef>
              <a:defRPr/>
            </a:pPr>
            <a:endParaRPr lang="en-US" sz="3200" dirty="0">
              <a:solidFill>
                <a:schemeClr val="bg1"/>
              </a:solidFill>
              <a:effectLst>
                <a:outerShdw blurRad="38100" dist="38100" dir="2700000" algn="tl">
                  <a:srgbClr val="000000">
                    <a:alpha val="43137"/>
                  </a:srgbClr>
                </a:outerShdw>
              </a:effectLst>
              <a:latin typeface="Arial Black" pitchFamily="34" charset="0"/>
            </a:endParaRPr>
          </a:p>
          <a:p>
            <a:pPr marL="342900" lvl="0" indent="-342900" algn="ctr">
              <a:spcBef>
                <a:spcPct val="20000"/>
              </a:spcBef>
              <a:defRPr/>
            </a:pPr>
            <a:endParaRPr lang="en-US" sz="3200" dirty="0">
              <a:solidFill>
                <a:schemeClr val="bg1"/>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ssolv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ChangeArrowheads="1"/>
          </p:cNvSpPr>
          <p:nvPr/>
        </p:nvSpPr>
        <p:spPr bwMode="auto">
          <a:xfrm>
            <a:off x="5580112" y="3367608"/>
            <a:ext cx="3384376" cy="2365648"/>
          </a:xfrm>
          <a:prstGeom prst="rect">
            <a:avLst/>
          </a:prstGeom>
          <a:noFill/>
          <a:ln w="9525">
            <a:noFill/>
            <a:miter lim="800000"/>
            <a:headEnd/>
            <a:tailEnd/>
          </a:ln>
          <a:effectLst>
            <a:outerShdw dist="12700" dir="5400000" algn="ctr" rotWithShape="0">
              <a:schemeClr val="tx1"/>
            </a:outerShdw>
          </a:effectLst>
        </p:spPr>
        <p:txBody>
          <a:bodyPr lIns="92075" tIns="46038" rIns="92075" bIns="46038"/>
          <a:lstStyle/>
          <a:p>
            <a:pPr indent="344488" algn="ctr" fontAlgn="base">
              <a:spcBef>
                <a:spcPct val="50000"/>
              </a:spcBef>
              <a:spcAft>
                <a:spcPct val="0"/>
              </a:spcAft>
              <a:defRPr/>
            </a:pPr>
            <a:r>
              <a:rPr lang="pt-BR" sz="2800" b="1" dirty="0" smtClean="0">
                <a:solidFill>
                  <a:schemeClr val="bg1"/>
                </a:solidFill>
                <a:effectLst>
                  <a:outerShdw blurRad="38100" dist="38100" dir="2700000" algn="tl">
                    <a:srgbClr val="000000">
                      <a:alpha val="43137"/>
                    </a:srgbClr>
                  </a:outerShdw>
                </a:effectLst>
              </a:rPr>
              <a:t>Terremotos  causaram camadas de rocha </a:t>
            </a:r>
            <a:r>
              <a:rPr lang="pt-BR" sz="2800" b="1" dirty="0" smtClean="0">
                <a:solidFill>
                  <a:schemeClr val="bg1"/>
                </a:solidFill>
                <a:effectLst>
                  <a:outerShdw blurRad="38100" dist="38100" dir="2700000" algn="tl">
                    <a:srgbClr val="000000">
                      <a:alpha val="43137"/>
                    </a:srgbClr>
                  </a:outerShdw>
                </a:effectLst>
              </a:rPr>
              <a:t>para deslizar, formando uma falta.</a:t>
            </a:r>
            <a:endParaRPr lang="pt-BR" sz="2800" b="1" dirty="0" smtClean="0">
              <a:solidFill>
                <a:schemeClr val="bg1"/>
              </a:solidFill>
              <a:effectLst>
                <a:outerShdw blurRad="38100" dist="38100" dir="2700000" algn="tl">
                  <a:srgbClr val="000000">
                    <a:alpha val="43137"/>
                  </a:srgbClr>
                </a:outerShdw>
              </a:effectLst>
            </a:endParaRPr>
          </a:p>
        </p:txBody>
      </p:sp>
      <p:sp>
        <p:nvSpPr>
          <p:cNvPr id="7"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A DESTRUIÇÃO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10" name="Rectangle 5"/>
          <p:cNvSpPr>
            <a:spLocks noGrp="1" noChangeArrowheads="1"/>
          </p:cNvSpPr>
          <p:nvPr>
            <p:ph type="title" idx="4294967295"/>
          </p:nvPr>
        </p:nvSpPr>
        <p:spPr>
          <a:xfrm>
            <a:off x="683568" y="1052736"/>
            <a:ext cx="7772400" cy="857250"/>
          </a:xfrm>
        </p:spPr>
        <p:txBody>
          <a:bodyPr/>
          <a:lstStyle/>
          <a:p>
            <a:pPr>
              <a:defRPr/>
            </a:pPr>
            <a:r>
              <a:rPr lang="en-US" sz="3600" b="1" dirty="0" err="1" smtClean="0">
                <a:solidFill>
                  <a:schemeClr val="bg1"/>
                </a:solidFill>
                <a:effectLst>
                  <a:outerShdw blurRad="38100" dist="38100" dir="2700000" algn="tl">
                    <a:srgbClr val="000000">
                      <a:alpha val="43137"/>
                    </a:srgbClr>
                  </a:outerShdw>
                </a:effectLst>
                <a:latin typeface="+mn-lt"/>
                <a:ea typeface="+mj-ea"/>
                <a:cs typeface="+mj-cs"/>
              </a:rPr>
              <a:t>Terremotos</a:t>
            </a:r>
            <a:endParaRPr lang="en-US" sz="3600" b="1" dirty="0">
              <a:solidFill>
                <a:schemeClr val="bg1"/>
              </a:solidFill>
              <a:effectLst>
                <a:outerShdw blurRad="38100" dist="38100" dir="2700000" algn="tl">
                  <a:srgbClr val="000000">
                    <a:alpha val="43137"/>
                  </a:srgbClr>
                </a:outerShdw>
              </a:effectLst>
              <a:latin typeface="+mn-lt"/>
              <a:ea typeface="+mj-ea"/>
              <a:cs typeface="+mj-cs"/>
            </a:endParaRPr>
          </a:p>
        </p:txBody>
      </p:sp>
      <p:pic>
        <p:nvPicPr>
          <p:cNvPr id="15" name="Picture 6" descr="http://www.rpdp.net/sciencetips_v2/images/E12C1_6.gif"/>
          <p:cNvPicPr>
            <a:picLocks noChangeAspect="1" noChangeArrowheads="1"/>
          </p:cNvPicPr>
          <p:nvPr/>
        </p:nvPicPr>
        <p:blipFill>
          <a:blip r:embed="rId4" cstate="print"/>
          <a:srcRect/>
          <a:stretch>
            <a:fillRect/>
          </a:stretch>
        </p:blipFill>
        <p:spPr bwMode="auto">
          <a:xfrm>
            <a:off x="251520" y="2204864"/>
            <a:ext cx="5180726" cy="41764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a:spLocks noChangeArrowheads="1"/>
          </p:cNvSpPr>
          <p:nvPr/>
        </p:nvSpPr>
        <p:spPr bwMode="auto">
          <a:xfrm>
            <a:off x="3779912" y="1783432"/>
            <a:ext cx="5400600" cy="1141512"/>
          </a:xfrm>
          <a:prstGeom prst="rect">
            <a:avLst/>
          </a:prstGeom>
          <a:noFill/>
          <a:ln w="9525">
            <a:noFill/>
            <a:miter lim="800000"/>
            <a:headEnd/>
            <a:tailEnd/>
          </a:ln>
          <a:effectLst>
            <a:outerShdw dist="12700" dir="5400000" algn="ctr" rotWithShape="0">
              <a:schemeClr val="tx1"/>
            </a:outerShdw>
          </a:effectLst>
        </p:spPr>
        <p:txBody>
          <a:bodyPr lIns="92075" tIns="46038" rIns="92075" bIns="46038"/>
          <a:lstStyle/>
          <a:p>
            <a:pPr indent="344488" algn="ctr" fontAlgn="base">
              <a:spcBef>
                <a:spcPct val="50000"/>
              </a:spcBef>
              <a:spcAft>
                <a:spcPct val="0"/>
              </a:spcAft>
              <a:defRPr/>
            </a:pPr>
            <a:r>
              <a:rPr lang="pt-BR" b="1" dirty="0" smtClean="0">
                <a:solidFill>
                  <a:schemeClr val="bg1"/>
                </a:solidFill>
                <a:effectLst>
                  <a:outerShdw blurRad="38100" dist="38100" dir="2700000" algn="tl">
                    <a:srgbClr val="000000">
                      <a:alpha val="43137"/>
                    </a:srgbClr>
                  </a:outerShdw>
                </a:effectLst>
              </a:rPr>
              <a:t>Uma fissura terremoto na Califórnia, que, “com tempo suficiente e água corrente, poderia tornar-se um desfiladeiro bastante espetacular”.</a:t>
            </a:r>
            <a:endParaRPr lang="en-US" b="1" dirty="0" smtClean="0">
              <a:solidFill>
                <a:schemeClr val="bg1"/>
              </a:solidFill>
              <a:effectLst>
                <a:outerShdw blurRad="38100" dist="38100" dir="2700000" algn="tl">
                  <a:srgbClr val="000000">
                    <a:alpha val="43137"/>
                  </a:srgbClr>
                </a:outerShdw>
              </a:effectLst>
            </a:endParaRPr>
          </a:p>
        </p:txBody>
      </p:sp>
      <p:sp>
        <p:nvSpPr>
          <p:cNvPr id="7"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A DESTRUIÇÃO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10" name="Rectangle 5"/>
          <p:cNvSpPr>
            <a:spLocks noGrp="1" noChangeArrowheads="1"/>
          </p:cNvSpPr>
          <p:nvPr>
            <p:ph type="title" idx="4294967295"/>
          </p:nvPr>
        </p:nvSpPr>
        <p:spPr>
          <a:xfrm>
            <a:off x="683568" y="1052736"/>
            <a:ext cx="7772400" cy="857250"/>
          </a:xfrm>
        </p:spPr>
        <p:txBody>
          <a:bodyPr/>
          <a:lstStyle/>
          <a:p>
            <a:pPr>
              <a:defRPr/>
            </a:pPr>
            <a:r>
              <a:rPr lang="en-US" sz="3600" b="1" dirty="0" err="1" smtClean="0">
                <a:solidFill>
                  <a:schemeClr val="bg1"/>
                </a:solidFill>
                <a:effectLst>
                  <a:outerShdw blurRad="38100" dist="38100" dir="2700000" algn="tl">
                    <a:srgbClr val="000000">
                      <a:alpha val="43137"/>
                    </a:srgbClr>
                  </a:outerShdw>
                </a:effectLst>
                <a:latin typeface="+mn-lt"/>
                <a:ea typeface="+mj-ea"/>
                <a:cs typeface="+mj-cs"/>
              </a:rPr>
              <a:t>Terremotos</a:t>
            </a:r>
            <a:endParaRPr lang="en-US" sz="3600" b="1" dirty="0">
              <a:solidFill>
                <a:schemeClr val="bg1"/>
              </a:solidFill>
              <a:effectLst>
                <a:outerShdw blurRad="38100" dist="38100" dir="2700000" algn="tl">
                  <a:srgbClr val="000000">
                    <a:alpha val="43137"/>
                  </a:srgbClr>
                </a:outerShdw>
              </a:effectLst>
              <a:latin typeface="+mn-lt"/>
              <a:ea typeface="+mj-ea"/>
              <a:cs typeface="+mj-cs"/>
            </a:endParaRPr>
          </a:p>
        </p:txBody>
      </p:sp>
      <p:sp>
        <p:nvSpPr>
          <p:cNvPr id="14" name="TextBox 13"/>
          <p:cNvSpPr txBox="1"/>
          <p:nvPr/>
        </p:nvSpPr>
        <p:spPr>
          <a:xfrm>
            <a:off x="107504" y="6153190"/>
            <a:ext cx="4320480" cy="646331"/>
          </a:xfrm>
          <a:prstGeom prst="rect">
            <a:avLst/>
          </a:prstGeom>
          <a:noFill/>
        </p:spPr>
        <p:txBody>
          <a:bodyPr wrap="square" rtlCol="0">
            <a:spAutoFit/>
          </a:bodyPr>
          <a:lstStyle/>
          <a:p>
            <a:pPr algn="ctr"/>
            <a:r>
              <a:rPr lang="pt-BR" b="1" dirty="0" smtClean="0">
                <a:solidFill>
                  <a:schemeClr val="bg1"/>
                </a:solidFill>
              </a:rPr>
              <a:t>O cânion na Jordânia criado por água erodindo uma fissura terremoto.</a:t>
            </a:r>
            <a:endParaRPr lang="en-US" b="1" dirty="0" smtClean="0">
              <a:solidFill>
                <a:schemeClr val="bg1"/>
              </a:solidFill>
            </a:endParaRPr>
          </a:p>
        </p:txBody>
      </p:sp>
      <p:pic>
        <p:nvPicPr>
          <p:cNvPr id="9" name="Picture 6" descr="http://farm1.static.flickr.com/55/128473085_8ac523ba07.jpg?v=0"/>
          <p:cNvPicPr>
            <a:picLocks noChangeAspect="1" noChangeArrowheads="1"/>
          </p:cNvPicPr>
          <p:nvPr/>
        </p:nvPicPr>
        <p:blipFill>
          <a:blip r:embed="rId4" cstate="print"/>
          <a:srcRect/>
          <a:stretch>
            <a:fillRect/>
          </a:stretch>
        </p:blipFill>
        <p:spPr bwMode="auto">
          <a:xfrm>
            <a:off x="539553" y="1819848"/>
            <a:ext cx="3168351" cy="4224468"/>
          </a:xfrm>
          <a:prstGeom prst="rect">
            <a:avLst/>
          </a:prstGeom>
          <a:noFill/>
        </p:spPr>
      </p:pic>
      <p:pic>
        <p:nvPicPr>
          <p:cNvPr id="11" name="Picture 2" descr="http://farm2.static.flickr.com/1302/729699179_ccb90bc3e6.jpg?v=0"/>
          <p:cNvPicPr>
            <a:picLocks noChangeAspect="1" noChangeArrowheads="1"/>
          </p:cNvPicPr>
          <p:nvPr/>
        </p:nvPicPr>
        <p:blipFill>
          <a:blip r:embed="rId5" cstate="print"/>
          <a:srcRect/>
          <a:stretch>
            <a:fillRect/>
          </a:stretch>
        </p:blipFill>
        <p:spPr bwMode="auto">
          <a:xfrm>
            <a:off x="5220072" y="2996952"/>
            <a:ext cx="2455647" cy="36724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A DESTRUIÇÃO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10" name="Rectangle 5"/>
          <p:cNvSpPr>
            <a:spLocks noGrp="1" noChangeArrowheads="1"/>
          </p:cNvSpPr>
          <p:nvPr>
            <p:ph type="title" idx="4294967295"/>
          </p:nvPr>
        </p:nvSpPr>
        <p:spPr>
          <a:xfrm>
            <a:off x="683568" y="1052736"/>
            <a:ext cx="7772400" cy="857250"/>
          </a:xfrm>
        </p:spPr>
        <p:txBody>
          <a:bodyPr/>
          <a:lstStyle/>
          <a:p>
            <a:pPr>
              <a:defRPr/>
            </a:pPr>
            <a:r>
              <a:rPr lang="en-US" sz="3600" b="1" dirty="0" err="1" smtClean="0">
                <a:solidFill>
                  <a:schemeClr val="bg1"/>
                </a:solidFill>
                <a:effectLst>
                  <a:outerShdw blurRad="38100" dist="38100" dir="2700000" algn="tl">
                    <a:srgbClr val="000000">
                      <a:alpha val="43137"/>
                    </a:srgbClr>
                  </a:outerShdw>
                </a:effectLst>
                <a:latin typeface="+mn-lt"/>
                <a:ea typeface="+mj-ea"/>
                <a:cs typeface="+mj-cs"/>
              </a:rPr>
              <a:t>Terremotos</a:t>
            </a:r>
            <a:endParaRPr lang="en-US" sz="3600" b="1" dirty="0">
              <a:solidFill>
                <a:schemeClr val="bg1"/>
              </a:solidFill>
              <a:effectLst>
                <a:outerShdw blurRad="38100" dist="38100" dir="2700000" algn="tl">
                  <a:srgbClr val="000000">
                    <a:alpha val="43137"/>
                  </a:srgbClr>
                </a:outerShdw>
              </a:effectLst>
              <a:latin typeface="+mn-lt"/>
              <a:ea typeface="+mj-ea"/>
              <a:cs typeface="+mj-cs"/>
            </a:endParaRPr>
          </a:p>
        </p:txBody>
      </p:sp>
      <p:pic>
        <p:nvPicPr>
          <p:cNvPr id="12" name="Picture 2" descr="Fig. 20"/>
          <p:cNvPicPr>
            <a:picLocks noChangeAspect="1" noChangeArrowheads="1"/>
          </p:cNvPicPr>
          <p:nvPr/>
        </p:nvPicPr>
        <p:blipFill>
          <a:blip r:embed="rId4" cstate="print"/>
          <a:srcRect/>
          <a:stretch>
            <a:fillRect/>
          </a:stretch>
        </p:blipFill>
        <p:spPr bwMode="auto">
          <a:xfrm>
            <a:off x="1403648" y="1844824"/>
            <a:ext cx="6283696" cy="4392488"/>
          </a:xfrm>
          <a:prstGeom prst="rect">
            <a:avLst/>
          </a:prstGeom>
          <a:noFill/>
        </p:spPr>
      </p:pic>
      <p:sp>
        <p:nvSpPr>
          <p:cNvPr id="13" name="TextBox 12"/>
          <p:cNvSpPr txBox="1"/>
          <p:nvPr/>
        </p:nvSpPr>
        <p:spPr>
          <a:xfrm>
            <a:off x="683568" y="6372036"/>
            <a:ext cx="7632848" cy="369332"/>
          </a:xfrm>
          <a:prstGeom prst="rect">
            <a:avLst/>
          </a:prstGeom>
          <a:noFill/>
        </p:spPr>
        <p:txBody>
          <a:bodyPr wrap="square" rtlCol="0">
            <a:spAutoFit/>
          </a:bodyPr>
          <a:lstStyle/>
          <a:p>
            <a:pPr algn="ctr"/>
            <a:r>
              <a:rPr lang="en-US" b="1" dirty="0" smtClean="0">
                <a:solidFill>
                  <a:schemeClr val="bg1"/>
                </a:solidFill>
              </a:rPr>
              <a:t>FISSURAS DE TERREMOTO PERTO DO MONO LAKE, CALIFORNIA</a:t>
            </a:r>
            <a:endParaRPr lang="en-US"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A DESTRUIÇÃO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10" name="Rectangle 5"/>
          <p:cNvSpPr>
            <a:spLocks noGrp="1" noChangeArrowheads="1"/>
          </p:cNvSpPr>
          <p:nvPr>
            <p:ph type="title" idx="4294967295"/>
          </p:nvPr>
        </p:nvSpPr>
        <p:spPr>
          <a:xfrm>
            <a:off x="683568" y="1052736"/>
            <a:ext cx="7772400" cy="857250"/>
          </a:xfrm>
        </p:spPr>
        <p:txBody>
          <a:bodyPr/>
          <a:lstStyle/>
          <a:p>
            <a:pPr>
              <a:defRPr/>
            </a:pPr>
            <a:r>
              <a:rPr lang="en-US" sz="3600" b="1" dirty="0" err="1" smtClean="0">
                <a:solidFill>
                  <a:schemeClr val="bg1"/>
                </a:solidFill>
                <a:effectLst>
                  <a:outerShdw blurRad="38100" dist="38100" dir="2700000" algn="tl">
                    <a:srgbClr val="000000">
                      <a:alpha val="43137"/>
                    </a:srgbClr>
                  </a:outerShdw>
                </a:effectLst>
                <a:latin typeface="+mn-lt"/>
                <a:ea typeface="+mj-ea"/>
                <a:cs typeface="+mj-cs"/>
              </a:rPr>
              <a:t>Terremotos</a:t>
            </a:r>
            <a:endParaRPr lang="en-US" sz="3600" b="1" dirty="0">
              <a:solidFill>
                <a:schemeClr val="bg1"/>
              </a:solidFill>
              <a:effectLst>
                <a:outerShdw blurRad="38100" dist="38100" dir="2700000" algn="tl">
                  <a:srgbClr val="000000">
                    <a:alpha val="43137"/>
                  </a:srgbClr>
                </a:outerShdw>
              </a:effectLst>
              <a:latin typeface="+mn-lt"/>
              <a:ea typeface="+mj-ea"/>
              <a:cs typeface="+mj-cs"/>
            </a:endParaRPr>
          </a:p>
        </p:txBody>
      </p:sp>
      <p:pic>
        <p:nvPicPr>
          <p:cNvPr id="8" name="Picture 4" descr="fissure.jpg"/>
          <p:cNvPicPr>
            <a:picLocks noChangeAspect="1" noChangeArrowheads="1"/>
          </p:cNvPicPr>
          <p:nvPr/>
        </p:nvPicPr>
        <p:blipFill>
          <a:blip r:embed="rId4" cstate="print"/>
          <a:srcRect/>
          <a:stretch>
            <a:fillRect/>
          </a:stretch>
        </p:blipFill>
        <p:spPr bwMode="auto">
          <a:xfrm>
            <a:off x="179512" y="1988839"/>
            <a:ext cx="3672408" cy="2754307"/>
          </a:xfrm>
          <a:prstGeom prst="rect">
            <a:avLst/>
          </a:prstGeom>
          <a:noFill/>
        </p:spPr>
      </p:pic>
      <p:sp>
        <p:nvSpPr>
          <p:cNvPr id="9" name="TextBox 8"/>
          <p:cNvSpPr txBox="1"/>
          <p:nvPr/>
        </p:nvSpPr>
        <p:spPr>
          <a:xfrm>
            <a:off x="3995936" y="1916832"/>
            <a:ext cx="4968552" cy="2569934"/>
          </a:xfrm>
          <a:prstGeom prst="rect">
            <a:avLst/>
          </a:prstGeom>
          <a:noFill/>
        </p:spPr>
        <p:txBody>
          <a:bodyPr wrap="square" rtlCol="0">
            <a:spAutoFit/>
          </a:bodyPr>
          <a:lstStyle/>
          <a:p>
            <a:pPr algn="ctr"/>
            <a:r>
              <a:rPr lang="pt-BR" sz="2300" b="1" dirty="0" smtClean="0">
                <a:solidFill>
                  <a:schemeClr val="bg1"/>
                </a:solidFill>
              </a:rPr>
              <a:t>No deserto de Afar, no nordeste da Etiópia, os geólogos encontraram esta fissura de 60 quilômetros no chão. A rachadura abriu apenas três semanas após uma série de terremotos em setembro de 2005.</a:t>
            </a:r>
            <a:endParaRPr lang="en-US" sz="2300" b="1" dirty="0">
              <a:solidFill>
                <a:schemeClr val="bg1"/>
              </a:solidFill>
            </a:endParaRPr>
          </a:p>
        </p:txBody>
      </p:sp>
      <p:sp>
        <p:nvSpPr>
          <p:cNvPr id="11" name="TextBox 10"/>
          <p:cNvSpPr txBox="1"/>
          <p:nvPr/>
        </p:nvSpPr>
        <p:spPr>
          <a:xfrm>
            <a:off x="179512" y="4874384"/>
            <a:ext cx="8784976" cy="1862048"/>
          </a:xfrm>
          <a:prstGeom prst="rect">
            <a:avLst/>
          </a:prstGeom>
          <a:noFill/>
        </p:spPr>
        <p:txBody>
          <a:bodyPr wrap="square" rtlCol="0">
            <a:spAutoFit/>
          </a:bodyPr>
          <a:lstStyle/>
          <a:p>
            <a:pPr algn="ctr"/>
            <a:r>
              <a:rPr lang="pt-BR" sz="2300" b="1" dirty="0" smtClean="0">
                <a:solidFill>
                  <a:schemeClr val="bg1"/>
                </a:solidFill>
              </a:rPr>
              <a:t>"Como os geólogos, normalmente medimos movimentos por média de tempo de placas da Terra", disse Cindy Ebinger, da Royal Holloway University, em Londres. "Mas, neste caso, fomos capazes de assistir a um dos eventos pontuados que levam à formação de uma bacia do oceano."</a:t>
            </a:r>
            <a:endParaRPr lang="en-US" sz="23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dissolve">
                                      <p:cBhvr>
                                        <p:cTn id="15"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A DESTRUIÇÃO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10" name="Rectangle 5"/>
          <p:cNvSpPr>
            <a:spLocks noGrp="1" noChangeArrowheads="1"/>
          </p:cNvSpPr>
          <p:nvPr>
            <p:ph type="title" idx="4294967295"/>
          </p:nvPr>
        </p:nvSpPr>
        <p:spPr>
          <a:xfrm>
            <a:off x="683568" y="1052736"/>
            <a:ext cx="7772400" cy="857250"/>
          </a:xfrm>
        </p:spPr>
        <p:txBody>
          <a:bodyPr/>
          <a:lstStyle/>
          <a:p>
            <a:pPr>
              <a:defRPr/>
            </a:pPr>
            <a:r>
              <a:rPr lang="en-US" sz="3600" b="1" dirty="0" err="1" smtClean="0">
                <a:solidFill>
                  <a:schemeClr val="bg1"/>
                </a:solidFill>
                <a:effectLst>
                  <a:outerShdw blurRad="38100" dist="38100" dir="2700000" algn="tl">
                    <a:srgbClr val="000000">
                      <a:alpha val="43137"/>
                    </a:srgbClr>
                  </a:outerShdw>
                </a:effectLst>
                <a:latin typeface="+mn-lt"/>
              </a:rPr>
              <a:t>Tectônica</a:t>
            </a:r>
            <a:r>
              <a:rPr lang="en-US" sz="3600" b="1" dirty="0" smtClean="0">
                <a:solidFill>
                  <a:schemeClr val="bg1"/>
                </a:solidFill>
                <a:effectLst>
                  <a:outerShdw blurRad="38100" dist="38100" dir="2700000" algn="tl">
                    <a:srgbClr val="000000">
                      <a:alpha val="43137"/>
                    </a:srgbClr>
                  </a:outerShdw>
                </a:effectLst>
                <a:latin typeface="+mn-lt"/>
              </a:rPr>
              <a:t> de </a:t>
            </a:r>
            <a:r>
              <a:rPr lang="en-US" sz="3600" b="1" dirty="0" err="1" smtClean="0">
                <a:solidFill>
                  <a:schemeClr val="bg1"/>
                </a:solidFill>
                <a:effectLst>
                  <a:outerShdw blurRad="38100" dist="38100" dir="2700000" algn="tl">
                    <a:srgbClr val="000000">
                      <a:alpha val="43137"/>
                    </a:srgbClr>
                  </a:outerShdw>
                </a:effectLst>
                <a:latin typeface="+mn-lt"/>
              </a:rPr>
              <a:t>Placas</a:t>
            </a:r>
            <a:endParaRPr lang="en-US" sz="3600" b="1" dirty="0">
              <a:solidFill>
                <a:schemeClr val="bg1"/>
              </a:solidFill>
              <a:effectLst>
                <a:outerShdw blurRad="38100" dist="38100" dir="2700000" algn="tl">
                  <a:srgbClr val="000000">
                    <a:alpha val="43137"/>
                  </a:srgbClr>
                </a:outerShdw>
              </a:effectLst>
              <a:latin typeface="+mn-lt"/>
              <a:ea typeface="+mj-ea"/>
              <a:cs typeface="+mj-cs"/>
            </a:endParaRPr>
          </a:p>
        </p:txBody>
      </p:sp>
      <p:sp>
        <p:nvSpPr>
          <p:cNvPr id="9" name="TextBox 8"/>
          <p:cNvSpPr txBox="1"/>
          <p:nvPr/>
        </p:nvSpPr>
        <p:spPr>
          <a:xfrm>
            <a:off x="0" y="1724615"/>
            <a:ext cx="6012160" cy="1938992"/>
          </a:xfrm>
          <a:prstGeom prst="rect">
            <a:avLst/>
          </a:prstGeom>
          <a:noFill/>
        </p:spPr>
        <p:txBody>
          <a:bodyPr wrap="square" rtlCol="0">
            <a:spAutoFit/>
          </a:bodyPr>
          <a:lstStyle/>
          <a:p>
            <a:pPr algn="ctr"/>
            <a:r>
              <a:rPr lang="pt-BR" sz="2400" b="1" dirty="0" smtClean="0">
                <a:solidFill>
                  <a:schemeClr val="bg1"/>
                </a:solidFill>
              </a:rPr>
              <a:t>Provavelmente, a maior parte dos fenômenos acima (rompimento das fontes dos abismos, vulcões, tsunamis, terremotos) estão relacionados com a tectônica de placas.</a:t>
            </a:r>
            <a:endParaRPr lang="en-US" sz="2400" b="1" dirty="0">
              <a:solidFill>
                <a:schemeClr val="bg1"/>
              </a:solidFill>
            </a:endParaRPr>
          </a:p>
        </p:txBody>
      </p:sp>
      <p:pic>
        <p:nvPicPr>
          <p:cNvPr id="12" name="Picture 2" descr=" photo plateboundariesa.jpg"/>
          <p:cNvPicPr>
            <a:picLocks noChangeAspect="1" noChangeArrowheads="1"/>
          </p:cNvPicPr>
          <p:nvPr/>
        </p:nvPicPr>
        <p:blipFill>
          <a:blip r:embed="rId4" cstate="print"/>
          <a:srcRect/>
          <a:stretch>
            <a:fillRect/>
          </a:stretch>
        </p:blipFill>
        <p:spPr bwMode="auto">
          <a:xfrm>
            <a:off x="251520" y="3645024"/>
            <a:ext cx="5688632" cy="3148933"/>
          </a:xfrm>
          <a:prstGeom prst="rect">
            <a:avLst/>
          </a:prstGeom>
          <a:noFill/>
        </p:spPr>
      </p:pic>
      <p:pic>
        <p:nvPicPr>
          <p:cNvPr id="14" name="Picture 4" descr="The San Andreas fault is the border between two tectonic plates—the North American Plate and Pacific Plate. Los Angeles is located on the Pacific Plate, and San Francisco is on the North American Plate. In a few million years, the two geographic areas will be right next to each other because the western side of the fault (the Pacific Plate) is moving northward with respect to the rest of the state. The fault is moving at about 2 centimeters (just under an inch) per year."/>
          <p:cNvPicPr>
            <a:picLocks noChangeAspect="1" noChangeArrowheads="1"/>
          </p:cNvPicPr>
          <p:nvPr/>
        </p:nvPicPr>
        <p:blipFill>
          <a:blip r:embed="rId5" cstate="print"/>
          <a:srcRect/>
          <a:stretch>
            <a:fillRect/>
          </a:stretch>
        </p:blipFill>
        <p:spPr bwMode="auto">
          <a:xfrm>
            <a:off x="6297459" y="1916832"/>
            <a:ext cx="2646552" cy="3854202"/>
          </a:xfrm>
          <a:prstGeom prst="rect">
            <a:avLst/>
          </a:prstGeom>
          <a:noFill/>
        </p:spPr>
      </p:pic>
      <p:sp>
        <p:nvSpPr>
          <p:cNvPr id="15" name="TextBox 14"/>
          <p:cNvSpPr txBox="1"/>
          <p:nvPr/>
        </p:nvSpPr>
        <p:spPr>
          <a:xfrm>
            <a:off x="6092557" y="5805264"/>
            <a:ext cx="3168352" cy="923330"/>
          </a:xfrm>
          <a:prstGeom prst="rect">
            <a:avLst/>
          </a:prstGeom>
          <a:noFill/>
        </p:spPr>
        <p:txBody>
          <a:bodyPr wrap="square" rtlCol="0">
            <a:spAutoFit/>
          </a:bodyPr>
          <a:lstStyle/>
          <a:p>
            <a:pPr algn="ctr"/>
            <a:r>
              <a:rPr lang="pt-BR" b="1" dirty="0" smtClean="0">
                <a:solidFill>
                  <a:schemeClr val="bg1"/>
                </a:solidFill>
              </a:rPr>
              <a:t>A falha de San Andreas é a fronteira entre duas placas tectônicas.</a:t>
            </a:r>
            <a:endParaRPr lang="en-US"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27384"/>
            <a:ext cx="9144000" cy="6858000"/>
          </a:xfrm>
          <a:prstGeom prst="rect">
            <a:avLst/>
          </a:prstGeom>
          <a:noFill/>
          <a:ln w="9525">
            <a:noFill/>
            <a:miter lim="800000"/>
            <a:headEnd/>
            <a:tailEnd/>
          </a:ln>
        </p:spPr>
      </p:pic>
      <p:sp>
        <p:nvSpPr>
          <p:cNvPr id="7"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A DESTRUIÇÃO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10" name="Rectangle 5"/>
          <p:cNvSpPr>
            <a:spLocks noGrp="1" noChangeArrowheads="1"/>
          </p:cNvSpPr>
          <p:nvPr>
            <p:ph type="title" idx="4294967295"/>
          </p:nvPr>
        </p:nvSpPr>
        <p:spPr>
          <a:xfrm>
            <a:off x="683568" y="1052736"/>
            <a:ext cx="7772400" cy="857250"/>
          </a:xfrm>
        </p:spPr>
        <p:txBody>
          <a:bodyPr/>
          <a:lstStyle/>
          <a:p>
            <a:pPr>
              <a:defRPr/>
            </a:pPr>
            <a:r>
              <a:rPr lang="en-US" sz="3600" b="1" dirty="0" err="1" smtClean="0">
                <a:solidFill>
                  <a:srgbClr val="FFFFFF"/>
                </a:solidFill>
                <a:effectLst>
                  <a:outerShdw blurRad="38100" dist="38100" dir="2700000" algn="tl">
                    <a:srgbClr val="000000">
                      <a:alpha val="43137"/>
                    </a:srgbClr>
                  </a:outerShdw>
                </a:effectLst>
                <a:latin typeface="Arial"/>
              </a:rPr>
              <a:t>Tectônica</a:t>
            </a:r>
            <a:r>
              <a:rPr lang="en-US" sz="3600" b="1" dirty="0" smtClean="0">
                <a:solidFill>
                  <a:srgbClr val="FFFFFF"/>
                </a:solidFill>
                <a:effectLst>
                  <a:outerShdw blurRad="38100" dist="38100" dir="2700000" algn="tl">
                    <a:srgbClr val="000000">
                      <a:alpha val="43137"/>
                    </a:srgbClr>
                  </a:outerShdw>
                </a:effectLst>
                <a:latin typeface="Arial"/>
              </a:rPr>
              <a:t> de </a:t>
            </a:r>
            <a:r>
              <a:rPr lang="en-US" sz="3600" b="1" dirty="0" err="1" smtClean="0">
                <a:solidFill>
                  <a:srgbClr val="FFFFFF"/>
                </a:solidFill>
                <a:effectLst>
                  <a:outerShdw blurRad="38100" dist="38100" dir="2700000" algn="tl">
                    <a:srgbClr val="000000">
                      <a:alpha val="43137"/>
                    </a:srgbClr>
                  </a:outerShdw>
                </a:effectLst>
                <a:latin typeface="Arial"/>
              </a:rPr>
              <a:t>Placas</a:t>
            </a:r>
            <a:endParaRPr lang="en-US" sz="3600" b="1" dirty="0">
              <a:solidFill>
                <a:schemeClr val="bg1"/>
              </a:solidFill>
              <a:effectLst>
                <a:outerShdw blurRad="38100" dist="38100" dir="2700000" algn="tl">
                  <a:srgbClr val="000000">
                    <a:alpha val="43137"/>
                  </a:srgbClr>
                </a:outerShdw>
              </a:effectLst>
              <a:latin typeface="+mn-lt"/>
              <a:ea typeface="+mj-ea"/>
              <a:cs typeface="+mj-cs"/>
            </a:endParaRPr>
          </a:p>
        </p:txBody>
      </p:sp>
      <p:sp>
        <p:nvSpPr>
          <p:cNvPr id="9" name="TextBox 8"/>
          <p:cNvSpPr txBox="1"/>
          <p:nvPr/>
        </p:nvSpPr>
        <p:spPr>
          <a:xfrm>
            <a:off x="251520" y="2807057"/>
            <a:ext cx="4752528" cy="2062103"/>
          </a:xfrm>
          <a:prstGeom prst="rect">
            <a:avLst/>
          </a:prstGeom>
          <a:noFill/>
        </p:spPr>
        <p:txBody>
          <a:bodyPr wrap="square" rtlCol="0">
            <a:spAutoFit/>
          </a:bodyPr>
          <a:lstStyle/>
          <a:p>
            <a:pPr algn="ctr"/>
            <a:r>
              <a:rPr lang="pt-BR" sz="3200" b="1" dirty="0" smtClean="0">
                <a:solidFill>
                  <a:schemeClr val="bg1"/>
                </a:solidFill>
              </a:rPr>
              <a:t>Provavelmente também foi envolvida na formação das montanhas de hoje.</a:t>
            </a:r>
            <a:endParaRPr lang="en-US" sz="3200" b="1" dirty="0">
              <a:solidFill>
                <a:schemeClr val="bg1"/>
              </a:solidFill>
            </a:endParaRPr>
          </a:p>
        </p:txBody>
      </p:sp>
      <p:pic>
        <p:nvPicPr>
          <p:cNvPr id="13" name="Picture 2" descr="http://www.scienceclarified.com/images/uesc_08_img0459.jpg"/>
          <p:cNvPicPr>
            <a:picLocks noChangeAspect="1" noChangeArrowheads="1"/>
          </p:cNvPicPr>
          <p:nvPr/>
        </p:nvPicPr>
        <p:blipFill>
          <a:blip r:embed="rId4" cstate="print"/>
          <a:srcRect/>
          <a:stretch>
            <a:fillRect/>
          </a:stretch>
        </p:blipFill>
        <p:spPr bwMode="auto">
          <a:xfrm>
            <a:off x="5502984" y="1844824"/>
            <a:ext cx="3173472" cy="48245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27384"/>
            <a:ext cx="9144000" cy="6858000"/>
          </a:xfrm>
          <a:prstGeom prst="rect">
            <a:avLst/>
          </a:prstGeom>
          <a:noFill/>
          <a:ln w="9525">
            <a:noFill/>
            <a:miter lim="800000"/>
            <a:headEnd/>
            <a:tailEnd/>
          </a:ln>
          <a:effectLst>
            <a:outerShdw blurRad="50800" dist="50800" dir="5400000" algn="ctr" rotWithShape="0">
              <a:srgbClr val="140A00"/>
            </a:outerShdw>
          </a:effectLst>
        </p:spPr>
      </p:pic>
      <p:sp>
        <p:nvSpPr>
          <p:cNvPr id="7" name="Rectangle 6"/>
          <p:cNvSpPr txBox="1">
            <a:spLocks noChangeArrowheads="1"/>
          </p:cNvSpPr>
          <p:nvPr/>
        </p:nvSpPr>
        <p:spPr>
          <a:xfrm>
            <a:off x="685800" y="152400"/>
            <a:ext cx="7772400" cy="1143000"/>
          </a:xfrm>
          <a:prstGeom prst="rect">
            <a:avLst/>
          </a:prstGeom>
          <a:noFill/>
          <a:ln/>
          <a:effectLst>
            <a:outerShdw blurRad="50800" dist="50800" dir="5400000" algn="ctr" rotWithShape="0">
              <a:srgbClr val="140A00"/>
            </a:outerShdw>
          </a:effectLst>
        </p:spPr>
        <p:txBody>
          <a:bodyPr vert="horz" lIns="91440" tIns="45720" rIns="91440" bIns="45720" rtlCol="0" anchor="ctr">
            <a:normAutofit/>
          </a:bodyPr>
          <a:lstStyle/>
          <a:p>
            <a:pPr algn="ctr">
              <a:spcBef>
                <a:spcPct val="0"/>
              </a:spcBef>
              <a:defRPr/>
            </a:pPr>
            <a:r>
              <a:rPr lang="en-US" sz="4800" dirty="0" smtClean="0">
                <a:solidFill>
                  <a:srgbClr val="FFFFFF"/>
                </a:solidFill>
                <a:effectLst>
                  <a:outerShdw blurRad="38100" dist="38100" dir="2700000" algn="tl">
                    <a:srgbClr val="000000">
                      <a:alpha val="43137"/>
                    </a:srgbClr>
                  </a:outerShdw>
                </a:effectLst>
                <a:latin typeface="Arial Black" pitchFamily="34" charset="0"/>
              </a:rPr>
              <a:t>A DESTRUIÇÃO</a:t>
            </a:r>
            <a:endParaRPr lang="en-US" sz="4800" dirty="0">
              <a:solidFill>
                <a:srgbClr val="FFFFFF"/>
              </a:solidFill>
              <a:effectLst>
                <a:outerShdw blurRad="38100" dist="38100" dir="2700000" algn="tl">
                  <a:srgbClr val="000000">
                    <a:alpha val="43137"/>
                  </a:srgbClr>
                </a:outerShdw>
              </a:effectLst>
              <a:latin typeface="Arial Black" pitchFamily="34" charset="0"/>
            </a:endParaRPr>
          </a:p>
        </p:txBody>
      </p:sp>
      <p:sp>
        <p:nvSpPr>
          <p:cNvPr id="10" name="Rectangle 5"/>
          <p:cNvSpPr>
            <a:spLocks noGrp="1" noChangeArrowheads="1"/>
          </p:cNvSpPr>
          <p:nvPr>
            <p:ph type="title" idx="4294967295"/>
          </p:nvPr>
        </p:nvSpPr>
        <p:spPr>
          <a:xfrm>
            <a:off x="683568" y="1052736"/>
            <a:ext cx="7772400" cy="857250"/>
          </a:xfrm>
          <a:effectLst>
            <a:outerShdw blurRad="50800" dist="50800" dir="5400000" algn="ctr" rotWithShape="0">
              <a:srgbClr val="140A00"/>
            </a:outerShdw>
          </a:effectLst>
        </p:spPr>
        <p:txBody>
          <a:bodyPr/>
          <a:lstStyle/>
          <a:p>
            <a:pPr>
              <a:defRPr/>
            </a:pPr>
            <a:r>
              <a:rPr lang="en-US" sz="3600" b="1" dirty="0" err="1" smtClean="0">
                <a:solidFill>
                  <a:srgbClr val="FFFFFF"/>
                </a:solidFill>
                <a:effectLst>
                  <a:outerShdw blurRad="38100" dist="38100" dir="2700000" algn="tl">
                    <a:srgbClr val="000000">
                      <a:alpha val="43137"/>
                    </a:srgbClr>
                  </a:outerShdw>
                </a:effectLst>
                <a:latin typeface="Arial"/>
              </a:rPr>
              <a:t>Placas</a:t>
            </a:r>
            <a:r>
              <a:rPr lang="en-US" sz="3600" b="1" dirty="0" smtClean="0">
                <a:solidFill>
                  <a:srgbClr val="FFFFFF"/>
                </a:solidFill>
                <a:effectLst>
                  <a:outerShdw blurRad="38100" dist="38100" dir="2700000" algn="tl">
                    <a:srgbClr val="000000">
                      <a:alpha val="43137"/>
                    </a:srgbClr>
                  </a:outerShdw>
                </a:effectLst>
                <a:latin typeface="Arial"/>
              </a:rPr>
              <a:t> </a:t>
            </a:r>
            <a:r>
              <a:rPr lang="en-US" sz="3600" b="1" dirty="0" err="1" smtClean="0">
                <a:solidFill>
                  <a:srgbClr val="FFFFFF"/>
                </a:solidFill>
                <a:effectLst>
                  <a:outerShdw blurRad="38100" dist="38100" dir="2700000" algn="tl">
                    <a:srgbClr val="000000">
                      <a:alpha val="43137"/>
                    </a:srgbClr>
                  </a:outerShdw>
                </a:effectLst>
                <a:latin typeface="Arial"/>
              </a:rPr>
              <a:t>Tectônicas</a:t>
            </a:r>
            <a:endParaRPr lang="en-US" sz="3600" b="1" dirty="0">
              <a:solidFill>
                <a:schemeClr val="bg1"/>
              </a:solidFill>
              <a:effectLst>
                <a:outerShdw blurRad="38100" dist="38100" dir="2700000" algn="tl">
                  <a:srgbClr val="000000">
                    <a:alpha val="43137"/>
                  </a:srgbClr>
                </a:outerShdw>
              </a:effectLst>
              <a:latin typeface="+mn-lt"/>
              <a:ea typeface="+mj-ea"/>
              <a:cs typeface="+mj-cs"/>
            </a:endParaRPr>
          </a:p>
        </p:txBody>
      </p:sp>
      <p:sp>
        <p:nvSpPr>
          <p:cNvPr id="9" name="TextBox 8"/>
          <p:cNvSpPr txBox="1"/>
          <p:nvPr/>
        </p:nvSpPr>
        <p:spPr>
          <a:xfrm>
            <a:off x="251520" y="2188021"/>
            <a:ext cx="4752528" cy="1384995"/>
          </a:xfrm>
          <a:prstGeom prst="rect">
            <a:avLst/>
          </a:prstGeom>
          <a:noFill/>
          <a:effectLst>
            <a:outerShdw blurRad="50800" dist="50800" dir="5400000" algn="ctr" rotWithShape="0">
              <a:srgbClr val="140A00"/>
            </a:outerShdw>
          </a:effectLst>
        </p:spPr>
        <p:txBody>
          <a:bodyPr wrap="square" rtlCol="0">
            <a:spAutoFit/>
          </a:bodyPr>
          <a:lstStyle/>
          <a:p>
            <a:pPr algn="ctr"/>
            <a:r>
              <a:rPr lang="pt-BR" sz="2800" b="1" dirty="0" smtClean="0">
                <a:solidFill>
                  <a:srgbClr val="FFFFFF"/>
                </a:solidFill>
              </a:rPr>
              <a:t>Provavelmente também foi envolvido na formação das montanhas de hoje.</a:t>
            </a:r>
            <a:endParaRPr lang="en-US" sz="2800" b="1" dirty="0">
              <a:solidFill>
                <a:srgbClr val="FFFFFF"/>
              </a:solidFill>
            </a:endParaRPr>
          </a:p>
        </p:txBody>
      </p:sp>
      <p:pic>
        <p:nvPicPr>
          <p:cNvPr id="11" name="Imagem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52342" y="4005064"/>
            <a:ext cx="6571986" cy="2662070"/>
          </a:xfrm>
          <a:prstGeom prst="rect">
            <a:avLst/>
          </a:prstGeom>
        </p:spPr>
      </p:pic>
      <p:pic>
        <p:nvPicPr>
          <p:cNvPr id="14" name="Imagem 1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579418" y="1962597"/>
            <a:ext cx="2876550" cy="1695450"/>
          </a:xfrm>
          <a:prstGeom prst="rect">
            <a:avLst/>
          </a:prstGeom>
        </p:spPr>
      </p:pic>
    </p:spTree>
    <p:extLst>
      <p:ext uri="{BB962C8B-B14F-4D97-AF65-F5344CB8AC3E}">
        <p14:creationId xmlns="" xmlns:p14="http://schemas.microsoft.com/office/powerpoint/2010/main" val="4306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27384"/>
            <a:ext cx="9144000" cy="6858000"/>
          </a:xfrm>
          <a:prstGeom prst="rect">
            <a:avLst/>
          </a:prstGeom>
          <a:noFill/>
          <a:ln w="9525">
            <a:noFill/>
            <a:miter lim="800000"/>
            <a:headEnd/>
            <a:tailEnd/>
          </a:ln>
        </p:spPr>
      </p:pic>
      <p:sp>
        <p:nvSpPr>
          <p:cNvPr id="7"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A DESTRUIÇÃO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10" name="Rectangle 5"/>
          <p:cNvSpPr>
            <a:spLocks noGrp="1" noChangeArrowheads="1"/>
          </p:cNvSpPr>
          <p:nvPr>
            <p:ph type="title" idx="4294967295"/>
          </p:nvPr>
        </p:nvSpPr>
        <p:spPr>
          <a:xfrm>
            <a:off x="683568" y="1052736"/>
            <a:ext cx="7772400" cy="857250"/>
          </a:xfrm>
        </p:spPr>
        <p:txBody>
          <a:bodyPr/>
          <a:lstStyle/>
          <a:p>
            <a:pPr>
              <a:defRPr/>
            </a:pPr>
            <a:r>
              <a:rPr lang="en-US" sz="3600" b="1" dirty="0" err="1" smtClean="0">
                <a:solidFill>
                  <a:srgbClr val="FFFFFF"/>
                </a:solidFill>
                <a:effectLst>
                  <a:outerShdw blurRad="38100" dist="38100" dir="2700000" algn="tl">
                    <a:srgbClr val="000000">
                      <a:alpha val="43137"/>
                    </a:srgbClr>
                  </a:outerShdw>
                </a:effectLst>
                <a:latin typeface="Arial"/>
              </a:rPr>
              <a:t>Tectônica</a:t>
            </a:r>
            <a:r>
              <a:rPr lang="en-US" sz="3600" b="1" dirty="0" smtClean="0">
                <a:solidFill>
                  <a:srgbClr val="FFFFFF"/>
                </a:solidFill>
                <a:effectLst>
                  <a:outerShdw blurRad="38100" dist="38100" dir="2700000" algn="tl">
                    <a:srgbClr val="000000">
                      <a:alpha val="43137"/>
                    </a:srgbClr>
                  </a:outerShdw>
                </a:effectLst>
                <a:latin typeface="Arial"/>
              </a:rPr>
              <a:t> de </a:t>
            </a:r>
            <a:r>
              <a:rPr lang="en-US" sz="3600" b="1" dirty="0" err="1" smtClean="0">
                <a:solidFill>
                  <a:srgbClr val="FFFFFF"/>
                </a:solidFill>
                <a:effectLst>
                  <a:outerShdw blurRad="38100" dist="38100" dir="2700000" algn="tl">
                    <a:srgbClr val="000000">
                      <a:alpha val="43137"/>
                    </a:srgbClr>
                  </a:outerShdw>
                </a:effectLst>
                <a:latin typeface="Arial"/>
              </a:rPr>
              <a:t>Placas</a:t>
            </a:r>
            <a:endParaRPr lang="en-US" sz="3600" b="1" dirty="0">
              <a:solidFill>
                <a:schemeClr val="bg1"/>
              </a:solidFill>
              <a:effectLst>
                <a:outerShdw blurRad="38100" dist="38100" dir="2700000" algn="tl">
                  <a:srgbClr val="000000">
                    <a:alpha val="43137"/>
                  </a:srgbClr>
                </a:outerShdw>
              </a:effectLst>
              <a:latin typeface="+mn-lt"/>
              <a:ea typeface="+mj-ea"/>
              <a:cs typeface="+mj-cs"/>
            </a:endParaRPr>
          </a:p>
        </p:txBody>
      </p:sp>
      <p:sp>
        <p:nvSpPr>
          <p:cNvPr id="9" name="TextBox 8"/>
          <p:cNvSpPr txBox="1"/>
          <p:nvPr/>
        </p:nvSpPr>
        <p:spPr>
          <a:xfrm>
            <a:off x="279230" y="2075364"/>
            <a:ext cx="8352928" cy="1569660"/>
          </a:xfrm>
          <a:prstGeom prst="rect">
            <a:avLst/>
          </a:prstGeom>
          <a:noFill/>
        </p:spPr>
        <p:txBody>
          <a:bodyPr wrap="square" rtlCol="0">
            <a:spAutoFit/>
          </a:bodyPr>
          <a:lstStyle/>
          <a:p>
            <a:pPr algn="ctr"/>
            <a:r>
              <a:rPr lang="en-US" sz="3200" b="1" dirty="0" err="1" smtClean="0">
                <a:solidFill>
                  <a:schemeClr val="bg1"/>
                </a:solidFill>
              </a:rPr>
              <a:t>Não</a:t>
            </a:r>
            <a:r>
              <a:rPr lang="en-US" sz="3200" b="1" dirty="0" smtClean="0">
                <a:solidFill>
                  <a:schemeClr val="bg1"/>
                </a:solidFill>
              </a:rPr>
              <a:t> </a:t>
            </a:r>
            <a:r>
              <a:rPr lang="en-US" sz="3200" b="1" dirty="0" err="1" smtClean="0">
                <a:solidFill>
                  <a:schemeClr val="bg1"/>
                </a:solidFill>
              </a:rPr>
              <a:t>somente</a:t>
            </a:r>
            <a:r>
              <a:rPr lang="en-US" sz="3200" b="1" dirty="0" smtClean="0">
                <a:solidFill>
                  <a:schemeClr val="bg1"/>
                </a:solidFill>
              </a:rPr>
              <a:t> era a </a:t>
            </a:r>
            <a:r>
              <a:rPr lang="en-US" sz="3200" b="1" dirty="0" err="1" smtClean="0">
                <a:solidFill>
                  <a:schemeClr val="bg1"/>
                </a:solidFill>
              </a:rPr>
              <a:t>vida</a:t>
            </a:r>
            <a:r>
              <a:rPr lang="en-US" sz="3200" b="1" dirty="0" smtClean="0">
                <a:solidFill>
                  <a:schemeClr val="bg1"/>
                </a:solidFill>
              </a:rPr>
              <a:t> </a:t>
            </a:r>
            <a:r>
              <a:rPr lang="en-US" sz="3200" b="1" dirty="0" err="1" smtClean="0">
                <a:solidFill>
                  <a:schemeClr val="bg1"/>
                </a:solidFill>
              </a:rPr>
              <a:t>foi</a:t>
            </a:r>
            <a:r>
              <a:rPr lang="en-US" sz="3200" b="1" dirty="0" smtClean="0">
                <a:solidFill>
                  <a:schemeClr val="bg1"/>
                </a:solidFill>
              </a:rPr>
              <a:t> </a:t>
            </a:r>
            <a:r>
              <a:rPr lang="en-US" sz="3200" b="1" dirty="0" err="1" smtClean="0">
                <a:solidFill>
                  <a:schemeClr val="bg1"/>
                </a:solidFill>
              </a:rPr>
              <a:t>destruida</a:t>
            </a:r>
            <a:r>
              <a:rPr lang="en-US" sz="3200" b="1" dirty="0" smtClean="0">
                <a:solidFill>
                  <a:schemeClr val="bg1"/>
                </a:solidFill>
              </a:rPr>
              <a:t> </a:t>
            </a:r>
            <a:r>
              <a:rPr lang="en-US" sz="3200" b="1" dirty="0" err="1" smtClean="0">
                <a:solidFill>
                  <a:schemeClr val="bg1"/>
                </a:solidFill>
              </a:rPr>
              <a:t>pela</a:t>
            </a:r>
            <a:r>
              <a:rPr lang="en-US" sz="3200" b="1" dirty="0" smtClean="0">
                <a:solidFill>
                  <a:schemeClr val="bg1"/>
                </a:solidFill>
              </a:rPr>
              <a:t> </a:t>
            </a:r>
            <a:r>
              <a:rPr lang="en-US" sz="3200" b="1" dirty="0" err="1" smtClean="0">
                <a:solidFill>
                  <a:schemeClr val="bg1"/>
                </a:solidFill>
              </a:rPr>
              <a:t>dilúvio</a:t>
            </a:r>
            <a:r>
              <a:rPr lang="en-US" sz="3200" b="1" dirty="0" smtClean="0">
                <a:solidFill>
                  <a:schemeClr val="bg1"/>
                </a:solidFill>
              </a:rPr>
              <a:t>, </a:t>
            </a:r>
            <a:r>
              <a:rPr lang="en-US" sz="3200" b="1" dirty="0" err="1" smtClean="0">
                <a:solidFill>
                  <a:schemeClr val="bg1"/>
                </a:solidFill>
              </a:rPr>
              <a:t>mas</a:t>
            </a:r>
            <a:r>
              <a:rPr lang="en-US" sz="3200" b="1" dirty="0" smtClean="0">
                <a:solidFill>
                  <a:schemeClr val="bg1"/>
                </a:solidFill>
              </a:rPr>
              <a:t> a terra </a:t>
            </a:r>
            <a:r>
              <a:rPr lang="en-US" sz="3200" b="1" dirty="0" err="1" smtClean="0">
                <a:solidFill>
                  <a:schemeClr val="bg1"/>
                </a:solidFill>
              </a:rPr>
              <a:t>antiga</a:t>
            </a:r>
            <a:r>
              <a:rPr lang="en-US" sz="3200" b="1" dirty="0" smtClean="0">
                <a:solidFill>
                  <a:schemeClr val="bg1"/>
                </a:solidFill>
              </a:rPr>
              <a:t> </a:t>
            </a:r>
            <a:r>
              <a:rPr lang="en-US" sz="3200" b="1" dirty="0" err="1" smtClean="0">
                <a:solidFill>
                  <a:schemeClr val="bg1"/>
                </a:solidFill>
              </a:rPr>
              <a:t>foi</a:t>
            </a:r>
            <a:r>
              <a:rPr lang="en-US" sz="3200" b="1" dirty="0" smtClean="0">
                <a:solidFill>
                  <a:schemeClr val="bg1"/>
                </a:solidFill>
              </a:rPr>
              <a:t> </a:t>
            </a:r>
            <a:r>
              <a:rPr lang="en-US" sz="3200" b="1" dirty="0" err="1" smtClean="0">
                <a:solidFill>
                  <a:schemeClr val="bg1"/>
                </a:solidFill>
              </a:rPr>
              <a:t>completamente</a:t>
            </a:r>
            <a:r>
              <a:rPr lang="en-US" sz="3200" b="1" dirty="0" smtClean="0">
                <a:solidFill>
                  <a:schemeClr val="bg1"/>
                </a:solidFill>
              </a:rPr>
              <a:t> </a:t>
            </a:r>
            <a:r>
              <a:rPr lang="en-US" sz="3200" b="1" dirty="0" err="1" smtClean="0">
                <a:solidFill>
                  <a:schemeClr val="bg1"/>
                </a:solidFill>
              </a:rPr>
              <a:t>destruida</a:t>
            </a:r>
            <a:r>
              <a:rPr lang="en-US" sz="3200" b="1" dirty="0" smtClean="0">
                <a:solidFill>
                  <a:schemeClr val="bg1"/>
                </a:solidFill>
              </a:rPr>
              <a:t>.</a:t>
            </a:r>
            <a:endParaRPr lang="en-US" sz="3200" b="1" dirty="0">
              <a:solidFill>
                <a:schemeClr val="bg1"/>
              </a:solidFill>
            </a:endParaRPr>
          </a:p>
        </p:txBody>
      </p:sp>
      <p:pic>
        <p:nvPicPr>
          <p:cNvPr id="11" name="Picture 8" descr="http://lustix.com/wp-content/uploads/2010/11/FloodBible_01b.jpg"/>
          <p:cNvPicPr>
            <a:picLocks noChangeAspect="1" noChangeArrowheads="1"/>
          </p:cNvPicPr>
          <p:nvPr/>
        </p:nvPicPr>
        <p:blipFill>
          <a:blip r:embed="rId4" cstate="print"/>
          <a:srcRect/>
          <a:stretch>
            <a:fillRect/>
          </a:stretch>
        </p:blipFill>
        <p:spPr bwMode="auto">
          <a:xfrm>
            <a:off x="5325446" y="4509446"/>
            <a:ext cx="3817292" cy="2376264"/>
          </a:xfrm>
          <a:prstGeom prst="rect">
            <a:avLst/>
          </a:prstGeom>
          <a:noFill/>
        </p:spPr>
      </p:pic>
      <p:pic>
        <p:nvPicPr>
          <p:cNvPr id="12" name="Picture 6" descr="http://i187.photobucket.com/albums/x289/Matureo/Flood.jpg"/>
          <p:cNvPicPr>
            <a:picLocks noChangeAspect="1" noChangeArrowheads="1"/>
          </p:cNvPicPr>
          <p:nvPr/>
        </p:nvPicPr>
        <p:blipFill>
          <a:blip r:embed="rId5" cstate="print"/>
          <a:srcRect/>
          <a:stretch>
            <a:fillRect/>
          </a:stretch>
        </p:blipFill>
        <p:spPr bwMode="auto">
          <a:xfrm>
            <a:off x="13252" y="4548937"/>
            <a:ext cx="3096344" cy="2336773"/>
          </a:xfrm>
          <a:prstGeom prst="rect">
            <a:avLst/>
          </a:prstGeom>
          <a:noFill/>
        </p:spPr>
      </p:pic>
      <p:pic>
        <p:nvPicPr>
          <p:cNvPr id="15" name="Picture 6" descr="http://bpmforreal.files.wordpress.com/2013/05/tsunami2.jpg"/>
          <p:cNvPicPr>
            <a:picLocks noChangeAspect="1" noChangeArrowheads="1"/>
          </p:cNvPicPr>
          <p:nvPr/>
        </p:nvPicPr>
        <p:blipFill>
          <a:blip r:embed="rId6" cstate="print"/>
          <a:srcRect/>
          <a:stretch>
            <a:fillRect/>
          </a:stretch>
        </p:blipFill>
        <p:spPr bwMode="auto">
          <a:xfrm>
            <a:off x="0" y="2204864"/>
            <a:ext cx="3564395" cy="2376264"/>
          </a:xfrm>
          <a:prstGeom prst="rect">
            <a:avLst/>
          </a:prstGeom>
          <a:noFill/>
        </p:spPr>
      </p:pic>
      <p:pic>
        <p:nvPicPr>
          <p:cNvPr id="17" name="Picture 16" descr="http://www.discoverynews.us/images/Noahs%20Ark/rupture%20painting.jpg"/>
          <p:cNvPicPr>
            <a:picLocks noChangeAspect="1" noChangeArrowheads="1"/>
          </p:cNvPicPr>
          <p:nvPr/>
        </p:nvPicPr>
        <p:blipFill>
          <a:blip r:embed="rId7" cstate="print"/>
          <a:srcRect/>
          <a:stretch>
            <a:fillRect/>
          </a:stretch>
        </p:blipFill>
        <p:spPr bwMode="auto">
          <a:xfrm>
            <a:off x="2555776" y="2204864"/>
            <a:ext cx="3552825" cy="2390775"/>
          </a:xfrm>
          <a:prstGeom prst="rect">
            <a:avLst/>
          </a:prstGeom>
          <a:noFill/>
        </p:spPr>
      </p:pic>
      <p:pic>
        <p:nvPicPr>
          <p:cNvPr id="18" name="Picture 12" descr="http://www.volcano.si.edu/volcanoes/region02/africa_c/nyamura/3201nya1.jpg"/>
          <p:cNvPicPr>
            <a:picLocks noChangeAspect="1" noChangeArrowheads="1"/>
          </p:cNvPicPr>
          <p:nvPr/>
        </p:nvPicPr>
        <p:blipFill>
          <a:blip r:embed="rId8" cstate="print"/>
          <a:srcRect/>
          <a:stretch>
            <a:fillRect/>
          </a:stretch>
        </p:blipFill>
        <p:spPr bwMode="auto">
          <a:xfrm>
            <a:off x="6006751" y="2204864"/>
            <a:ext cx="3173761" cy="2380321"/>
          </a:xfrm>
          <a:prstGeom prst="rect">
            <a:avLst/>
          </a:prstGeom>
          <a:noFill/>
        </p:spPr>
      </p:pic>
      <p:sp>
        <p:nvSpPr>
          <p:cNvPr id="14" name="TextBox 13">
            <a:hlinkClick r:id="" action="ppaction://noaction"/>
          </p:cNvPr>
          <p:cNvSpPr txBox="1"/>
          <p:nvPr/>
        </p:nvSpPr>
        <p:spPr>
          <a:xfrm>
            <a:off x="7668344" y="6237312"/>
            <a:ext cx="1296144" cy="369332"/>
          </a:xfrm>
          <a:prstGeom prst="rect">
            <a:avLst/>
          </a:prstGeom>
          <a:solidFill>
            <a:srgbClr val="00863D"/>
          </a:solidFill>
        </p:spPr>
        <p:txBody>
          <a:bodyPr wrap="square" rtlCol="0">
            <a:spAutoFit/>
          </a:bodyPr>
          <a:lstStyle/>
          <a:p>
            <a:pPr algn="ctr"/>
            <a:r>
              <a:rPr lang="en-US" b="1" dirty="0" smtClean="0">
                <a:solidFill>
                  <a:srgbClr val="FFFFFF"/>
                </a:solidFill>
              </a:rPr>
              <a:t>ESBOÇO</a:t>
            </a:r>
            <a:endParaRPr lang="en-US" b="1" dirty="0">
              <a:solidFill>
                <a:srgbClr val="FFFFFF"/>
              </a:solidFill>
            </a:endParaRPr>
          </a:p>
        </p:txBody>
      </p:sp>
      <p:pic>
        <p:nvPicPr>
          <p:cNvPr id="8" name="Picture 10" descr="http://www.murraymitchell.com/wp-content/uploads/2012/02/hollow_wave_near_volcanic_eruption.png"/>
          <p:cNvPicPr>
            <a:picLocks noChangeAspect="1" noChangeArrowheads="1"/>
          </p:cNvPicPr>
          <p:nvPr/>
        </p:nvPicPr>
        <p:blipFill>
          <a:blip r:embed="rId9" cstate="print"/>
          <a:srcRect/>
          <a:stretch>
            <a:fillRect/>
          </a:stretch>
        </p:blipFill>
        <p:spPr bwMode="auto">
          <a:xfrm>
            <a:off x="3109596" y="4509120"/>
            <a:ext cx="2254492" cy="28628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5" name="Picture 2" descr="C:\My Documents\Power Point Graphics\floodCoveringEarth.jpg"/>
          <p:cNvPicPr>
            <a:picLocks noChangeAspect="1" noChangeArrowheads="1"/>
          </p:cNvPicPr>
          <p:nvPr/>
        </p:nvPicPr>
        <p:blipFill>
          <a:blip r:embed="rId4" cstate="print"/>
          <a:srcRect/>
          <a:stretch>
            <a:fillRect/>
          </a:stretch>
        </p:blipFill>
        <p:spPr bwMode="auto">
          <a:xfrm>
            <a:off x="0" y="1196753"/>
            <a:ext cx="9144000" cy="5661248"/>
          </a:xfrm>
          <a:prstGeom prst="rect">
            <a:avLst/>
          </a:prstGeom>
          <a:noFill/>
        </p:spPr>
      </p:pic>
      <p:sp>
        <p:nvSpPr>
          <p:cNvPr id="9" name="Text Box 4"/>
          <p:cNvSpPr txBox="1">
            <a:spLocks noChangeArrowheads="1"/>
          </p:cNvSpPr>
          <p:nvPr/>
        </p:nvSpPr>
        <p:spPr bwMode="auto">
          <a:xfrm>
            <a:off x="0" y="1196752"/>
            <a:ext cx="9144000" cy="1200329"/>
          </a:xfrm>
          <a:prstGeom prst="rect">
            <a:avLst/>
          </a:prstGeom>
          <a:noFill/>
          <a:ln w="9525">
            <a:noFill/>
            <a:miter lim="800000"/>
            <a:headEnd/>
            <a:tailEnd/>
          </a:ln>
          <a:effectLst/>
        </p:spPr>
        <p:txBody>
          <a:bodyPr>
            <a:spAutoFit/>
          </a:bodyPr>
          <a:lstStyle/>
          <a:p>
            <a:pPr algn="ctr" fontAlgn="base">
              <a:spcBef>
                <a:spcPct val="0"/>
              </a:spcBef>
              <a:spcAft>
                <a:spcPct val="0"/>
              </a:spcAft>
            </a:pPr>
            <a:r>
              <a:rPr lang="pt-BR" sz="3600" b="1" dirty="0" smtClean="0">
                <a:solidFill>
                  <a:srgbClr val="111111"/>
                </a:solidFill>
                <a:latin typeface="Arial" pitchFamily="34" charset="0"/>
              </a:rPr>
              <a:t>A água cobriu o mundo inteiro com a ordenação hidrodinâmica de ...</a:t>
            </a:r>
            <a:endParaRPr lang="en-US" sz="3600" b="1" dirty="0">
              <a:solidFill>
                <a:srgbClr val="111111"/>
              </a:solidFill>
              <a:latin typeface="Arial" pitchFamily="34" charset="0"/>
            </a:endParaRPr>
          </a:p>
        </p:txBody>
      </p:sp>
      <p:sp>
        <p:nvSpPr>
          <p:cNvPr id="7" name="Text Box 4"/>
          <p:cNvSpPr txBox="1">
            <a:spLocks noChangeArrowheads="1"/>
          </p:cNvSpPr>
          <p:nvPr/>
        </p:nvSpPr>
        <p:spPr bwMode="auto">
          <a:xfrm>
            <a:off x="0" y="5661248"/>
            <a:ext cx="9144000" cy="1169551"/>
          </a:xfrm>
          <a:prstGeom prst="rect">
            <a:avLst/>
          </a:prstGeom>
          <a:noFill/>
          <a:ln w="9525">
            <a:noFill/>
            <a:miter lim="800000"/>
            <a:headEnd/>
            <a:tailEnd/>
          </a:ln>
          <a:effectLst/>
        </p:spPr>
        <p:txBody>
          <a:bodyPr>
            <a:spAutoFit/>
          </a:bodyPr>
          <a:lstStyle/>
          <a:p>
            <a:pPr algn="ctr" fontAlgn="base">
              <a:spcBef>
                <a:spcPct val="0"/>
              </a:spcBef>
              <a:spcAft>
                <a:spcPct val="0"/>
              </a:spcAft>
            </a:pPr>
            <a:r>
              <a:rPr lang="en-US" sz="3500" b="1" dirty="0" smtClean="0">
                <a:solidFill>
                  <a:srgbClr val="111111"/>
                </a:solidFill>
                <a:latin typeface="Arial" pitchFamily="34" charset="0"/>
              </a:rPr>
              <a:t>…</a:t>
            </a:r>
            <a:r>
              <a:rPr lang="pt-BR" sz="3500" b="1" dirty="0" smtClean="0">
                <a:solidFill>
                  <a:srgbClr val="111111"/>
                </a:solidFill>
                <a:latin typeface="Arial" pitchFamily="34" charset="0"/>
              </a:rPr>
              <a:t> partículas de sedimentos, criando grandes e extensas camadas de estratos.</a:t>
            </a:r>
            <a:endParaRPr lang="en-US" sz="3500" b="1" dirty="0">
              <a:solidFill>
                <a:srgbClr val="111111"/>
              </a:solidFill>
              <a:latin typeface="Arial" pitchFamily="34" charset="0"/>
            </a:endParaRPr>
          </a:p>
        </p:txBody>
      </p:sp>
      <p:sp>
        <p:nvSpPr>
          <p:cNvPr id="8" name="Rectangle 6"/>
          <p:cNvSpPr txBox="1">
            <a:spLocks noChangeArrowheads="1"/>
          </p:cNvSpPr>
          <p:nvPr/>
        </p:nvSpPr>
        <p:spPr bwMode="auto">
          <a:xfrm>
            <a:off x="685800" y="152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fontAlgn="base">
              <a:spcBef>
                <a:spcPct val="0"/>
              </a:spcBef>
              <a:spcAft>
                <a:spcPct val="0"/>
              </a:spcAft>
              <a:defRPr/>
            </a:pPr>
            <a:r>
              <a:rPr lang="en-US" sz="4800" kern="0" dirty="0" smtClean="0">
                <a:solidFill>
                  <a:schemeClr val="bg1"/>
                </a:solidFill>
                <a:effectLst>
                  <a:outerShdw blurRad="38100" dist="38100" dir="2700000" algn="tl">
                    <a:srgbClr val="000000">
                      <a:alpha val="43137"/>
                    </a:srgbClr>
                  </a:outerShdw>
                </a:effectLst>
                <a:latin typeface="Arial Black" pitchFamily="34" charset="0"/>
                <a:ea typeface="+mj-ea"/>
                <a:cs typeface="+mj-cs"/>
              </a:rPr>
              <a:t>O DILÚVIO GLOBAL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dissolv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8" name="Picture 2" descr="C:\My Documents\Power Point Graphics\endofFlood.jpg"/>
          <p:cNvPicPr>
            <a:picLocks noChangeAspect="1" noChangeArrowheads="1"/>
          </p:cNvPicPr>
          <p:nvPr/>
        </p:nvPicPr>
        <p:blipFill>
          <a:blip r:embed="rId4" cstate="print"/>
          <a:srcRect/>
          <a:stretch>
            <a:fillRect/>
          </a:stretch>
        </p:blipFill>
        <p:spPr bwMode="auto">
          <a:xfrm>
            <a:off x="6062" y="1268760"/>
            <a:ext cx="9137938" cy="5616624"/>
          </a:xfrm>
          <a:prstGeom prst="rect">
            <a:avLst/>
          </a:prstGeom>
          <a:noFill/>
        </p:spPr>
      </p:pic>
      <p:sp>
        <p:nvSpPr>
          <p:cNvPr id="10" name="Text Box 3"/>
          <p:cNvSpPr txBox="1">
            <a:spLocks noChangeArrowheads="1"/>
          </p:cNvSpPr>
          <p:nvPr/>
        </p:nvSpPr>
        <p:spPr bwMode="auto">
          <a:xfrm>
            <a:off x="0" y="5685055"/>
            <a:ext cx="9144000" cy="1200329"/>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n-US" sz="3600" b="1" dirty="0" smtClean="0">
                <a:solidFill>
                  <a:srgbClr val="000000"/>
                </a:solidFill>
                <a:latin typeface="Arial" pitchFamily="34" charset="0"/>
              </a:rPr>
              <a:t>…</a:t>
            </a:r>
            <a:r>
              <a:rPr lang="pt-BR" sz="3600" b="1" dirty="0" smtClean="0">
                <a:solidFill>
                  <a:srgbClr val="000000"/>
                </a:solidFill>
                <a:latin typeface="Arial" pitchFamily="34" charset="0"/>
              </a:rPr>
              <a:t>os continentes foram esculpidos praticamente como vimos hoje.</a:t>
            </a:r>
            <a:endParaRPr lang="en-US" sz="2400" b="1" dirty="0">
              <a:solidFill>
                <a:srgbClr val="000000"/>
              </a:solidFill>
              <a:latin typeface="Arial" pitchFamily="34" charset="0"/>
            </a:endParaRPr>
          </a:p>
        </p:txBody>
      </p:sp>
      <p:sp>
        <p:nvSpPr>
          <p:cNvPr id="11" name="Text Box 4"/>
          <p:cNvSpPr txBox="1">
            <a:spLocks noChangeArrowheads="1"/>
          </p:cNvSpPr>
          <p:nvPr/>
        </p:nvSpPr>
        <p:spPr bwMode="auto">
          <a:xfrm>
            <a:off x="432048" y="1268760"/>
            <a:ext cx="8604448" cy="1754326"/>
          </a:xfrm>
          <a:prstGeom prst="rect">
            <a:avLst/>
          </a:prstGeom>
          <a:noFill/>
          <a:ln w="9525">
            <a:noFill/>
            <a:miter lim="800000"/>
            <a:headEnd/>
            <a:tailEnd/>
          </a:ln>
          <a:effectLst/>
        </p:spPr>
        <p:txBody>
          <a:bodyPr wrap="square">
            <a:spAutoFit/>
          </a:bodyPr>
          <a:lstStyle/>
          <a:p>
            <a:pPr fontAlgn="base">
              <a:spcBef>
                <a:spcPct val="0"/>
              </a:spcBef>
              <a:spcAft>
                <a:spcPct val="0"/>
              </a:spcAft>
            </a:pPr>
            <a:r>
              <a:rPr lang="pt-BR" sz="3600" b="1" dirty="0" smtClean="0">
                <a:solidFill>
                  <a:srgbClr val="000000"/>
                </a:solidFill>
                <a:latin typeface="Arial" pitchFamily="34" charset="0"/>
              </a:rPr>
              <a:t>Com o </a:t>
            </a:r>
            <a:r>
              <a:rPr lang="pt-BR" sz="3600" b="1" dirty="0" smtClean="0">
                <a:solidFill>
                  <a:srgbClr val="000000"/>
                </a:solidFill>
                <a:latin typeface="Arial" pitchFamily="34" charset="0"/>
              </a:rPr>
              <a:t>descida </a:t>
            </a:r>
            <a:r>
              <a:rPr lang="pt-BR" sz="3600" b="1" dirty="0" smtClean="0">
                <a:solidFill>
                  <a:srgbClr val="000000"/>
                </a:solidFill>
                <a:latin typeface="Arial" pitchFamily="34" charset="0"/>
              </a:rPr>
              <a:t>bacias oceânicas e ascensão </a:t>
            </a:r>
            <a:r>
              <a:rPr lang="pt-BR" sz="3600" b="1" dirty="0" smtClean="0">
                <a:solidFill>
                  <a:srgbClr val="000000"/>
                </a:solidFill>
                <a:latin typeface="Arial" pitchFamily="34" charset="0"/>
              </a:rPr>
              <a:t>das                        montanhas...</a:t>
            </a:r>
            <a:endParaRPr lang="en-US" sz="3600" b="1" dirty="0">
              <a:solidFill>
                <a:srgbClr val="000000"/>
              </a:solidFill>
              <a:latin typeface="Arial" pitchFamily="34" charset="0"/>
            </a:endParaRPr>
          </a:p>
        </p:txBody>
      </p:sp>
      <p:sp>
        <p:nvSpPr>
          <p:cNvPr id="7" name="Rectangle 6"/>
          <p:cNvSpPr txBox="1">
            <a:spLocks noChangeArrowheads="1"/>
          </p:cNvSpPr>
          <p:nvPr/>
        </p:nvSpPr>
        <p:spPr bwMode="auto">
          <a:xfrm>
            <a:off x="685800" y="152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ctr" fontAlgn="base">
              <a:spcBef>
                <a:spcPct val="0"/>
              </a:spcBef>
              <a:spcAft>
                <a:spcPct val="0"/>
              </a:spcAft>
              <a:defRPr/>
            </a:pPr>
            <a:r>
              <a:rPr lang="en-US" sz="4800" kern="0" dirty="0" smtClean="0">
                <a:solidFill>
                  <a:schemeClr val="bg1"/>
                </a:solidFill>
                <a:effectLst>
                  <a:outerShdw blurRad="38100" dist="38100" dir="2700000" algn="tl">
                    <a:srgbClr val="000000">
                      <a:alpha val="43137"/>
                    </a:srgbClr>
                  </a:outerShdw>
                </a:effectLst>
                <a:latin typeface="Arial Black" pitchFamily="34" charset="0"/>
                <a:ea typeface="+mj-ea"/>
                <a:cs typeface="+mj-cs"/>
              </a:rPr>
              <a:t>O DILÚVIO GLOBAL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1560" y="1628800"/>
            <a:ext cx="7992888" cy="3785652"/>
          </a:xfrm>
          <a:prstGeom prst="rect">
            <a:avLst/>
          </a:prstGeom>
          <a:noFill/>
        </p:spPr>
        <p:txBody>
          <a:bodyPr wrap="square" lIns="91440" tIns="45720" rIns="91440" bIns="45720">
            <a:spAutoFit/>
          </a:bodyPr>
          <a:lstStyle/>
          <a:p>
            <a:pPr algn="ctr"/>
            <a:r>
              <a:rPr lang="pt-BR" sz="8000" b="1" kern="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FONTE DAS ÁGUAS DO DILÚVIO</a:t>
            </a:r>
          </a:p>
        </p:txBody>
      </p:sp>
    </p:spTree>
  </p:cSld>
  <p:clrMapOvr>
    <a:masterClrMapping/>
  </p:clrMapOvr>
  <p:transition advClick="0">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 name="Rectangle 6"/>
          <p:cNvSpPr txBox="1">
            <a:spLocks noChangeArrowheads="1"/>
          </p:cNvSpPr>
          <p:nvPr/>
        </p:nvSpPr>
        <p:spPr>
          <a:xfrm>
            <a:off x="685800" y="152400"/>
            <a:ext cx="7772400" cy="1143000"/>
          </a:xfrm>
          <a:prstGeom prst="rect">
            <a:avLst/>
          </a:prstGeom>
          <a:noFill/>
          <a:ln/>
        </p:spPr>
        <p:txBody>
          <a:bodyPr vert="horz" lIns="91440" tIns="45720" rIns="91440" bIns="45720" rtlCol="0" anchor="ctr">
            <a:normAutofit/>
          </a:bodyPr>
          <a:lstStyle/>
          <a:p>
            <a:pPr algn="ctr">
              <a:spcBef>
                <a:spcPct val="0"/>
              </a:spcBef>
              <a:defRPr/>
            </a:pPr>
            <a:r>
              <a:rPr lang="en-US"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FONTE DO DILÚVIO</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9" name="Rectangle 6"/>
          <p:cNvSpPr txBox="1">
            <a:spLocks noChangeArrowheads="1"/>
          </p:cNvSpPr>
          <p:nvPr/>
        </p:nvSpPr>
        <p:spPr>
          <a:xfrm>
            <a:off x="539552" y="1988840"/>
            <a:ext cx="7772400" cy="4824536"/>
          </a:xfrm>
          <a:prstGeom prst="rect">
            <a:avLst/>
          </a:prstGeom>
          <a:noFill/>
          <a:ln/>
        </p:spPr>
        <p:txBody>
          <a:bodyPr vert="horz" lIns="91440" tIns="45720" rIns="91440" bIns="45720" rtlCol="0" anchor="ctr">
            <a:normAutofit/>
          </a:bodyPr>
          <a:lstStyle/>
          <a:p>
            <a:pPr algn="ctr">
              <a:spcBef>
                <a:spcPct val="0"/>
              </a:spcBef>
              <a:defRPr/>
            </a:pPr>
            <a:r>
              <a:rPr lang="en-US" sz="3200" dirty="0" err="1" smtClean="0">
                <a:solidFill>
                  <a:schemeClr val="bg1"/>
                </a:solidFill>
                <a:effectLst>
                  <a:outerShdw blurRad="38100" dist="38100" dir="2700000" algn="tl">
                    <a:srgbClr val="000000">
                      <a:alpha val="43137"/>
                    </a:srgbClr>
                  </a:outerShdw>
                </a:effectLst>
                <a:latin typeface="Arial Black" pitchFamily="34" charset="0"/>
                <a:ea typeface="+mj-ea"/>
                <a:cs typeface="+mj-cs"/>
              </a:rPr>
              <a:t>Gên</a:t>
            </a:r>
            <a:r>
              <a:rPr lang="en-US" sz="32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 7:11-12,</a:t>
            </a:r>
          </a:p>
          <a:p>
            <a:pPr algn="ctr">
              <a:spcBef>
                <a:spcPct val="0"/>
              </a:spcBef>
              <a:defRPr/>
            </a:pPr>
            <a:r>
              <a:rPr lang="en-US" sz="32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a:t>
            </a:r>
            <a:r>
              <a:rPr lang="pt-BR" sz="3200" i="1" dirty="0" smtClean="0">
                <a:solidFill>
                  <a:schemeClr val="bg1"/>
                </a:solidFill>
                <a:effectLst>
                  <a:outerShdw blurRad="38100" dist="38100" dir="2700000" algn="tl">
                    <a:srgbClr val="000000">
                      <a:alpha val="43137"/>
                    </a:srgbClr>
                  </a:outerShdw>
                </a:effectLst>
                <a:latin typeface="Arial Black" pitchFamily="34" charset="0"/>
                <a:ea typeface="+mj-ea"/>
                <a:cs typeface="+mj-cs"/>
              </a:rPr>
              <a:t>naquele mesmo dia se </a:t>
            </a:r>
            <a:r>
              <a:rPr lang="pt-BR" sz="3200" i="1" u="sng" dirty="0" smtClean="0">
                <a:solidFill>
                  <a:schemeClr val="bg1"/>
                </a:solidFill>
                <a:effectLst>
                  <a:outerShdw blurRad="38100" dist="38100" dir="2700000" algn="tl">
                    <a:srgbClr val="000000">
                      <a:alpha val="43137"/>
                    </a:srgbClr>
                  </a:outerShdw>
                </a:effectLst>
                <a:latin typeface="Arial Black" pitchFamily="34" charset="0"/>
                <a:ea typeface="+mj-ea"/>
                <a:cs typeface="+mj-cs"/>
              </a:rPr>
              <a:t>romperam todas as fontes do grande abismo</a:t>
            </a:r>
            <a:r>
              <a:rPr lang="pt-BR" sz="3200" i="1" dirty="0" smtClean="0">
                <a:solidFill>
                  <a:schemeClr val="bg1"/>
                </a:solidFill>
                <a:effectLst>
                  <a:outerShdw blurRad="38100" dist="38100" dir="2700000" algn="tl">
                    <a:srgbClr val="000000">
                      <a:alpha val="43137"/>
                    </a:srgbClr>
                  </a:outerShdw>
                </a:effectLst>
                <a:latin typeface="Arial Black" pitchFamily="34" charset="0"/>
                <a:ea typeface="+mj-ea"/>
                <a:cs typeface="+mj-cs"/>
              </a:rPr>
              <a:t>, e </a:t>
            </a:r>
            <a:r>
              <a:rPr lang="pt-BR" sz="3200" i="1" u="sng" dirty="0" smtClean="0">
                <a:solidFill>
                  <a:schemeClr val="bg1"/>
                </a:solidFill>
                <a:effectLst>
                  <a:outerShdw blurRad="38100" dist="38100" dir="2700000" algn="tl">
                    <a:srgbClr val="000000">
                      <a:alpha val="43137"/>
                    </a:srgbClr>
                  </a:outerShdw>
                </a:effectLst>
                <a:latin typeface="Arial Black" pitchFamily="34" charset="0"/>
                <a:ea typeface="+mj-ea"/>
                <a:cs typeface="+mj-cs"/>
              </a:rPr>
              <a:t>as janelas dos céus se abriram</a:t>
            </a:r>
            <a:r>
              <a:rPr lang="pt-BR" sz="3200" i="1" dirty="0" smtClean="0">
                <a:solidFill>
                  <a:schemeClr val="bg1"/>
                </a:solidFill>
                <a:effectLst>
                  <a:outerShdw blurRad="38100" dist="38100" dir="2700000" algn="tl">
                    <a:srgbClr val="000000">
                      <a:alpha val="43137"/>
                    </a:srgbClr>
                  </a:outerShdw>
                </a:effectLst>
                <a:latin typeface="Arial Black" pitchFamily="34" charset="0"/>
                <a:ea typeface="+mj-ea"/>
                <a:cs typeface="+mj-cs"/>
              </a:rPr>
              <a:t>, E houve chuva sobre a terra quarenta dias e quarenta noites</a:t>
            </a:r>
            <a:r>
              <a:rPr lang="en-US" sz="32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a:t>
            </a: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12" name="Rectangle 6"/>
          <p:cNvSpPr txBox="1">
            <a:spLocks noChangeArrowheads="1"/>
          </p:cNvSpPr>
          <p:nvPr/>
        </p:nvSpPr>
        <p:spPr>
          <a:xfrm>
            <a:off x="251520" y="1349896"/>
            <a:ext cx="8640960" cy="1143000"/>
          </a:xfrm>
          <a:prstGeom prst="rect">
            <a:avLst/>
          </a:prstGeom>
          <a:noFill/>
          <a:ln/>
        </p:spPr>
        <p:txBody>
          <a:bodyPr vert="horz" lIns="91440" tIns="45720" rIns="91440" bIns="45720" rtlCol="0" anchor="ctr">
            <a:normAutofit fontScale="85000" lnSpcReduction="20000"/>
          </a:bodyPr>
          <a:lstStyle/>
          <a:p>
            <a:pPr algn="ctr">
              <a:spcBef>
                <a:spcPct val="0"/>
              </a:spcBef>
              <a:defRPr/>
            </a:pPr>
            <a:r>
              <a:rPr lang="pt-BR" sz="4800" dirty="0" smtClean="0">
                <a:solidFill>
                  <a:schemeClr val="bg1"/>
                </a:solidFill>
                <a:effectLst>
                  <a:outerShdw blurRad="38100" dist="38100" dir="2700000" algn="tl">
                    <a:srgbClr val="000000">
                      <a:alpha val="43137"/>
                    </a:srgbClr>
                  </a:outerShdw>
                </a:effectLst>
                <a:latin typeface="Arial Black" pitchFamily="34" charset="0"/>
                <a:ea typeface="+mj-ea"/>
                <a:cs typeface="+mj-cs"/>
              </a:rPr>
              <a:t>De onde veio toda essa água?</a:t>
            </a:r>
            <a:endParaRPr kumimoji="0" lang="en-US" sz="4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J Marble 058A">
  <a:themeElements>
    <a:clrScheme name="">
      <a:dk1>
        <a:srgbClr val="663300"/>
      </a:dk1>
      <a:lt1>
        <a:srgbClr val="FFFFFF"/>
      </a:lt1>
      <a:dk2>
        <a:srgbClr val="3B1D00"/>
      </a:dk2>
      <a:lt2>
        <a:srgbClr val="808080"/>
      </a:lt2>
      <a:accent1>
        <a:srgbClr val="00CC99"/>
      </a:accent1>
      <a:accent2>
        <a:srgbClr val="3333CC"/>
      </a:accent2>
      <a:accent3>
        <a:srgbClr val="FFFFFF"/>
      </a:accent3>
      <a:accent4>
        <a:srgbClr val="562A00"/>
      </a:accent4>
      <a:accent5>
        <a:srgbClr val="AAE2CA"/>
      </a:accent5>
      <a:accent6>
        <a:srgbClr val="2D2DB9"/>
      </a:accent6>
      <a:hlink>
        <a:srgbClr val="CCCCFF"/>
      </a:hlink>
      <a:folHlink>
        <a:srgbClr val="B2B2B2"/>
      </a:folHlink>
    </a:clrScheme>
    <a:fontScheme name="DJ Marble 058A">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J Marble 058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J Marble 058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J Marble 058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J Marble 058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J Marble 058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J Marble 058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J Marble 058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J Misc 018A">
  <a:themeElements>
    <a:clrScheme name="DJ Misc 018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J Misc 018A">
      <a:majorFont>
        <a:latin typeface="Impress BT"/>
        <a:ea typeface=""/>
        <a:cs typeface=""/>
      </a:majorFont>
      <a:minorFont>
        <a:latin typeface="Amer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J Misc 018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J Misc 018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J Misc 018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J Misc 018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J Misc 018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J Misc 018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J Misc 018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J Marble 058B">
  <a:themeElements>
    <a:clrScheme name="">
      <a:dk1>
        <a:srgbClr val="663300"/>
      </a:dk1>
      <a:lt1>
        <a:srgbClr val="FFFFFF"/>
      </a:lt1>
      <a:dk2>
        <a:srgbClr val="3B1D00"/>
      </a:dk2>
      <a:lt2>
        <a:srgbClr val="808080"/>
      </a:lt2>
      <a:accent1>
        <a:srgbClr val="00CC99"/>
      </a:accent1>
      <a:accent2>
        <a:srgbClr val="3333CC"/>
      </a:accent2>
      <a:accent3>
        <a:srgbClr val="FFFFFF"/>
      </a:accent3>
      <a:accent4>
        <a:srgbClr val="562A00"/>
      </a:accent4>
      <a:accent5>
        <a:srgbClr val="AAE2CA"/>
      </a:accent5>
      <a:accent6>
        <a:srgbClr val="2D2DB9"/>
      </a:accent6>
      <a:hlink>
        <a:srgbClr val="CCCCFF"/>
      </a:hlink>
      <a:folHlink>
        <a:srgbClr val="B2B2B2"/>
      </a:folHlink>
    </a:clrScheme>
    <a:fontScheme name="DJ Marble 058B">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J Marble 058B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J Marble 058B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J Marble 058B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J Marble 058B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J Marble 058B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J Marble 058B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J Marble 058B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J Misc 018A">
  <a:themeElements>
    <a:clrScheme name="DJ Misc 018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J Misc 018A">
      <a:majorFont>
        <a:latin typeface="Impress BT"/>
        <a:ea typeface=""/>
        <a:cs typeface=""/>
      </a:majorFont>
      <a:minorFont>
        <a:latin typeface="Amer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J Misc 018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J Misc 018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J Misc 018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J Misc 018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J Misc 018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J Misc 018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J Misc 018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5978</TotalTime>
  <Words>1081</Words>
  <Application>Microsoft Office PowerPoint</Application>
  <PresentationFormat>On-screen Show (4:3)</PresentationFormat>
  <Paragraphs>284</Paragraphs>
  <Slides>57</Slides>
  <Notes>55</Notes>
  <HiddenSlides>0</HiddenSlides>
  <MMClips>0</MMClips>
  <ScaleCrop>false</ScaleCrop>
  <HeadingPairs>
    <vt:vector size="4" baseType="variant">
      <vt:variant>
        <vt:lpstr>Theme</vt:lpstr>
      </vt:variant>
      <vt:variant>
        <vt:i4>6</vt:i4>
      </vt:variant>
      <vt:variant>
        <vt:lpstr>Slide Titles</vt:lpstr>
      </vt:variant>
      <vt:variant>
        <vt:i4>57</vt:i4>
      </vt:variant>
    </vt:vector>
  </HeadingPairs>
  <TitlesOfParts>
    <vt:vector size="63" baseType="lpstr">
      <vt:lpstr>Custom Design</vt:lpstr>
      <vt:lpstr>DJ Marble 058A</vt:lpstr>
      <vt:lpstr>DJ Misc 018A</vt:lpstr>
      <vt:lpstr>DJ Marble 058B</vt:lpstr>
      <vt:lpstr>1_DJ Misc 018A</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  Assumindo que as montanhas se levantaram e trincheiras profundas do oceano se aprofundaram (como sugerido por Sal. 104) perto do fim do dilúvio (Gên. 8), os 3.000                                   metros de água          seriam mais do                                      que suficiente.</vt:lpstr>
      <vt:lpstr>Slide 38</vt:lpstr>
      <vt:lpstr>Slide 39</vt:lpstr>
      <vt:lpstr>Slide 40</vt:lpstr>
      <vt:lpstr>Vulcões</vt:lpstr>
      <vt:lpstr>Vulcões</vt:lpstr>
      <vt:lpstr>Vulcões</vt:lpstr>
      <vt:lpstr>Tsunamis</vt:lpstr>
      <vt:lpstr>Tsunamis</vt:lpstr>
      <vt:lpstr>Tsunamis</vt:lpstr>
      <vt:lpstr>Tsunamis</vt:lpstr>
      <vt:lpstr>Tsunamis</vt:lpstr>
      <vt:lpstr>Terremotos</vt:lpstr>
      <vt:lpstr>Terremotos</vt:lpstr>
      <vt:lpstr>Terremotos</vt:lpstr>
      <vt:lpstr>Terremotos</vt:lpstr>
      <vt:lpstr>Terremotos</vt:lpstr>
      <vt:lpstr>Tectônica de Placas</vt:lpstr>
      <vt:lpstr>Tectônica de Placas</vt:lpstr>
      <vt:lpstr>Placas Tectônicas</vt:lpstr>
      <vt:lpstr>Tectônica de Placas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Dan</cp:lastModifiedBy>
  <cp:revision>171</cp:revision>
  <dcterms:created xsi:type="dcterms:W3CDTF">2013-07-23T21:53:28Z</dcterms:created>
  <dcterms:modified xsi:type="dcterms:W3CDTF">2016-11-07T14:21:13Z</dcterms:modified>
</cp:coreProperties>
</file>